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6" r:id="rId8"/>
    <p:sldId id="269" r:id="rId9"/>
    <p:sldId id="270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96" y="-3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Návrhové systémy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3932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III/2-11-18_Editor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patic součástek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 Návrhové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systémy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10.04.2013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404664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Editor </a:t>
            </a:r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patic součástek</a:t>
            </a:r>
          </a:p>
        </p:txBody>
      </p:sp>
      <p:sp>
        <p:nvSpPr>
          <p:cNvPr id="3" name="Obdélník 2"/>
          <p:cNvSpPr/>
          <p:nvPr/>
        </p:nvSpPr>
        <p:spPr>
          <a:xfrm>
            <a:off x="1475656" y="980728"/>
            <a:ext cx="7128792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Patice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součástky se tvoří z vodivých prvků - pájecích bodů a z vodičů či z vodivých ploch. </a:t>
            </a: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475656" y="2564904"/>
            <a:ext cx="7128792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marL="457200" indent="-457200" algn="just">
              <a:buFont typeface="Arial" pitchFamily="34" charset="0"/>
              <a:buChar char="•"/>
            </a:pPr>
            <a:r>
              <a:rPr lang="cs-CZ" sz="2400" dirty="0">
                <a:solidFill>
                  <a:srgbClr val="FF0000"/>
                </a:solidFill>
                <a:latin typeface="Times New Roman"/>
                <a:ea typeface="Times New Roman"/>
              </a:rPr>
              <a:t>Obrys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 součástky naznačuje kolik místa zabere součástka na desce.</a:t>
            </a:r>
          </a:p>
        </p:txBody>
      </p:sp>
      <p:sp>
        <p:nvSpPr>
          <p:cNvPr id="6" name="Šipka doprava 5"/>
          <p:cNvSpPr/>
          <p:nvPr/>
        </p:nvSpPr>
        <p:spPr>
          <a:xfrm>
            <a:off x="539552" y="1196752"/>
            <a:ext cx="64807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539552" y="2800382"/>
            <a:ext cx="64807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841538"/>
            <a:ext cx="2952328" cy="22348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6062" y="3789040"/>
            <a:ext cx="2163359" cy="22753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Šipka dolů 6"/>
          <p:cNvSpPr/>
          <p:nvPr/>
        </p:nvSpPr>
        <p:spPr>
          <a:xfrm rot="3899012">
            <a:off x="4690354" y="2361362"/>
            <a:ext cx="216024" cy="246482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 rot="19392704">
            <a:off x="6491707" y="2952051"/>
            <a:ext cx="216024" cy="167397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3" grpId="0" animBg="1"/>
      <p:bldP spid="10" grpId="0" animBg="1"/>
      <p:bldP spid="7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55576" y="404664"/>
            <a:ext cx="7848872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b="1" dirty="0" smtClean="0">
                <a:solidFill>
                  <a:schemeClr val="bg1"/>
                </a:solidFill>
                <a:latin typeface="Times New Roman"/>
                <a:ea typeface="Times New Roman"/>
              </a:rPr>
              <a:t>Pájecí </a:t>
            </a:r>
            <a:r>
              <a:rPr lang="cs-CZ" sz="2400" b="1" dirty="0">
                <a:solidFill>
                  <a:schemeClr val="bg1"/>
                </a:solidFill>
                <a:latin typeface="Times New Roman"/>
                <a:ea typeface="Times New Roman"/>
              </a:rPr>
              <a:t>body se skládají z razítek, která tvoří motiv na jednotlivých </a:t>
            </a:r>
            <a:r>
              <a:rPr lang="cs-CZ" sz="2400" b="1" dirty="0">
                <a:solidFill>
                  <a:srgbClr val="FF0000"/>
                </a:solidFill>
                <a:latin typeface="Times New Roman"/>
                <a:ea typeface="Times New Roman"/>
              </a:rPr>
              <a:t>vrstvách</a:t>
            </a:r>
            <a:r>
              <a:rPr lang="cs-CZ" sz="2400" b="1" dirty="0">
                <a:solidFill>
                  <a:schemeClr val="bg1"/>
                </a:solidFill>
                <a:latin typeface="Times New Roman"/>
                <a:ea typeface="Times New Roman"/>
              </a:rPr>
              <a:t> pájecího bodu. K dispozici je řada tvarů razítek.</a:t>
            </a:r>
          </a:p>
        </p:txBody>
      </p:sp>
      <p:sp>
        <p:nvSpPr>
          <p:cNvPr id="4" name="Obdélník 3"/>
          <p:cNvSpPr/>
          <p:nvPr/>
        </p:nvSpPr>
        <p:spPr>
          <a:xfrm>
            <a:off x="755576" y="4775664"/>
            <a:ext cx="78488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Každý pájecí bod se skládá z razítka horní vrstvy, razítka dolní vrstvy, šesti razítek vnitřních vrstev, razítka horní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nepájivé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masky, razítka dolní </a:t>
            </a:r>
            <a:r>
              <a:rPr lang="cs-CZ" sz="24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nepájivé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masky a vrtání</a:t>
            </a:r>
            <a:r>
              <a:rPr lang="cs-CZ" sz="2400" dirty="0"/>
              <a:t>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908187"/>
            <a:ext cx="4176464" cy="25487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939213"/>
            <a:ext cx="2592288" cy="24861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ipka dolů 1"/>
          <p:cNvSpPr/>
          <p:nvPr/>
        </p:nvSpPr>
        <p:spPr>
          <a:xfrm rot="1738052">
            <a:off x="2240962" y="1058882"/>
            <a:ext cx="216024" cy="219556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ů 4"/>
          <p:cNvSpPr/>
          <p:nvPr/>
        </p:nvSpPr>
        <p:spPr>
          <a:xfrm rot="7059277">
            <a:off x="2735795" y="3140275"/>
            <a:ext cx="216024" cy="34328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553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77731" y="476672"/>
            <a:ext cx="7632848" cy="156966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Pájecí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plošky mohou být na všech nebo jen na některých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vrstvách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 Mohou a nemusí mít vrtání. Součástí každé pájecí plošky je její </a:t>
            </a:r>
            <a:r>
              <a:rPr lang="cs-CZ" sz="24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nepájivá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maska. Lze tedy vytvářet patice pro klasickou i povrchovou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montáž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12" name="Šipka doprava 11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731" y="2348880"/>
            <a:ext cx="3506688" cy="35249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lů 2"/>
          <p:cNvSpPr/>
          <p:nvPr/>
        </p:nvSpPr>
        <p:spPr>
          <a:xfrm rot="1994693">
            <a:off x="3167954" y="1776995"/>
            <a:ext cx="216024" cy="331236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ů 3"/>
          <p:cNvSpPr/>
          <p:nvPr/>
        </p:nvSpPr>
        <p:spPr>
          <a:xfrm>
            <a:off x="1691680" y="1226862"/>
            <a:ext cx="216024" cy="23762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681635" y="3118331"/>
            <a:ext cx="2562291" cy="28955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669608" y="2348880"/>
            <a:ext cx="3740972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dispozici je řada tvarů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razítek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6" name="Šipka dolů 5"/>
          <p:cNvSpPr/>
          <p:nvPr/>
        </p:nvSpPr>
        <p:spPr>
          <a:xfrm rot="19139186">
            <a:off x="5406970" y="2950202"/>
            <a:ext cx="216024" cy="154526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9151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28242" y="332656"/>
            <a:ext cx="780419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Každá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pájecí ploška má přiřazeno přípojné místo -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horký bod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 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666" y="1268760"/>
            <a:ext cx="3027245" cy="23033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lů 2"/>
          <p:cNvSpPr/>
          <p:nvPr/>
        </p:nvSpPr>
        <p:spPr>
          <a:xfrm rot="4690153">
            <a:off x="5230859" y="-1073536"/>
            <a:ext cx="216024" cy="438607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519150" y="1674842"/>
            <a:ext cx="4013289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Tento bod určuje místo připojení pro systém kontroly vodivostí editoru spojů. Zpravidla se umisťuje do středu pájecí plošky či vodivé plochy. </a:t>
            </a:r>
          </a:p>
        </p:txBody>
      </p:sp>
      <p:sp>
        <p:nvSpPr>
          <p:cNvPr id="9" name="Obdélník 8"/>
          <p:cNvSpPr/>
          <p:nvPr/>
        </p:nvSpPr>
        <p:spPr>
          <a:xfrm>
            <a:off x="752666" y="4869160"/>
            <a:ext cx="4804520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Součástí horkého bodu je i jeho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číslo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10" name="Šipka dolů 9"/>
          <p:cNvSpPr/>
          <p:nvPr/>
        </p:nvSpPr>
        <p:spPr>
          <a:xfrm rot="8253266">
            <a:off x="3997930" y="2652432"/>
            <a:ext cx="216024" cy="263589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5278" y="4189366"/>
            <a:ext cx="1876425" cy="857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Šipka doprava 10"/>
          <p:cNvSpPr/>
          <p:nvPr/>
        </p:nvSpPr>
        <p:spPr>
          <a:xfrm rot="20929822">
            <a:off x="5348201" y="4779743"/>
            <a:ext cx="1224136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3124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3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25540" y="620688"/>
            <a:ext cx="7920880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Součástka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desce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 tvořena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čárami, kružnicemi, oblouky, obdélníky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nebo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polygony na příslušné vrstvě. Textový popis patice tvoří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reference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patice,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horký bod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540" y="2276872"/>
            <a:ext cx="4076700" cy="2952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lů 3"/>
          <p:cNvSpPr/>
          <p:nvPr/>
        </p:nvSpPr>
        <p:spPr>
          <a:xfrm rot="653107">
            <a:off x="2130765" y="1922652"/>
            <a:ext cx="216024" cy="16203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 rot="2998274">
            <a:off x="4154299" y="1292873"/>
            <a:ext cx="216024" cy="342378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642615" y="2828208"/>
            <a:ext cx="2892093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Patice mohou být rastrové i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mimorastrové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protože celý systém pracuje vektorově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529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25540" y="620688"/>
            <a:ext cx="7920880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Součástí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patice mohou být i složité motivy na vodivých vrstvách pro montáž mechanicky komplikovanějších prvků (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výkonových spínačů,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konektorů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). 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25540" y="5013176"/>
            <a:ext cx="792088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určených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vrstvách lze v patici nakreslit i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kresbu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pro potisk desky.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539" y="2276872"/>
            <a:ext cx="3364459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233555" y="1425122"/>
            <a:ext cx="2420753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ipka dolů 1"/>
          <p:cNvSpPr/>
          <p:nvPr/>
        </p:nvSpPr>
        <p:spPr>
          <a:xfrm rot="18484332">
            <a:off x="4852821" y="1592796"/>
            <a:ext cx="216024" cy="136815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 rot="6804223">
            <a:off x="4770360" y="2797541"/>
            <a:ext cx="216024" cy="337965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4191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25540" y="620688"/>
            <a:ext cx="7920880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Všechny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součástky jsou uloženy v knihovnách. Knihovny jsou organizovány podle typu součástek a nebo podle výrobců pomocí stromové struktury. </a:t>
            </a: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540" y="2100394"/>
            <a:ext cx="7920880" cy="34995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19118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výuce systémů pro simulaci a návrhy el. zařízení.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základě studia vytváří pomocí PC obvody el. zařízení a výstupní data pro výrobu.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Janyška Lubomír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773</TotalTime>
  <Words>382</Words>
  <Application>Microsoft Office PowerPoint</Application>
  <PresentationFormat>Předvádění na obrazovce (4:3)</PresentationFormat>
  <Paragraphs>31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65</cp:revision>
  <dcterms:created xsi:type="dcterms:W3CDTF">2013-03-27T08:46:28Z</dcterms:created>
  <dcterms:modified xsi:type="dcterms:W3CDTF">2014-10-02T08:47:02Z</dcterms:modified>
</cp:coreProperties>
</file>