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6" r:id="rId8"/>
    <p:sldId id="269" r:id="rId9"/>
    <p:sldId id="270" r:id="rId10"/>
    <p:sldId id="271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96" y="-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Návrhové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393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III/2-11-19_Editor spojových obrazců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Návrhové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systémy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20.04.2013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04664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Editor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spojových obrazců</a:t>
            </a:r>
          </a:p>
        </p:txBody>
      </p:sp>
      <p:sp>
        <p:nvSpPr>
          <p:cNvPr id="3" name="Obdélník 2"/>
          <p:cNvSpPr/>
          <p:nvPr/>
        </p:nvSpPr>
        <p:spPr>
          <a:xfrm>
            <a:off x="755576" y="980728"/>
            <a:ext cx="784887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Spojový obrazec slouží k propojení jednotlivých prvků včetně mechanického umístění součástky. 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71624"/>
            <a:ext cx="3924436" cy="4097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004048" y="1971625"/>
            <a:ext cx="358423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Spojový obrazec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lze navrhovat buď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samostatně nebo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 základě schématu. Při návrhu bez schématu však některé z kontrolních funkcí pozbývají smysl (ty, které potřebují informace ze schématu).</a:t>
            </a:r>
          </a:p>
        </p:txBody>
      </p:sp>
      <p:sp>
        <p:nvSpPr>
          <p:cNvPr id="5" name="Šipka dolů 4"/>
          <p:cNvSpPr/>
          <p:nvPr/>
        </p:nvSpPr>
        <p:spPr>
          <a:xfrm rot="3033490">
            <a:off x="5264696" y="1776872"/>
            <a:ext cx="216024" cy="264187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5576" y="404664"/>
            <a:ext cx="784887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/>
                <a:ea typeface="Times New Roman"/>
              </a:rPr>
              <a:t>Patice</a:t>
            </a:r>
            <a:r>
              <a:rPr lang="cs-CZ" sz="2400" b="1" dirty="0" smtClean="0">
                <a:solidFill>
                  <a:schemeClr val="bg1"/>
                </a:solidFill>
                <a:latin typeface="Times New Roman"/>
                <a:ea typeface="Times New Roman"/>
              </a:rPr>
              <a:t> </a:t>
            </a:r>
            <a:r>
              <a:rPr lang="cs-CZ" sz="2400" b="1" dirty="0">
                <a:solidFill>
                  <a:schemeClr val="bg1"/>
                </a:solidFill>
                <a:latin typeface="Times New Roman"/>
                <a:ea typeface="Times New Roman"/>
              </a:rPr>
              <a:t>součástek získáme buď </a:t>
            </a:r>
            <a:r>
              <a:rPr lang="cs-CZ" sz="2400" b="1" dirty="0" smtClean="0">
                <a:solidFill>
                  <a:schemeClr val="bg1"/>
                </a:solidFill>
                <a:latin typeface="Times New Roman"/>
                <a:ea typeface="Times New Roman"/>
              </a:rPr>
              <a:t>nakreslením </a:t>
            </a:r>
            <a:r>
              <a:rPr lang="cs-CZ" sz="2400" b="1" dirty="0">
                <a:solidFill>
                  <a:schemeClr val="bg1"/>
                </a:solidFill>
                <a:latin typeface="Times New Roman"/>
                <a:ea typeface="Times New Roman"/>
              </a:rPr>
              <a:t>nebo </a:t>
            </a:r>
            <a:r>
              <a:rPr lang="cs-CZ" sz="2400" b="1" dirty="0">
                <a:solidFill>
                  <a:srgbClr val="FF0000"/>
                </a:solidFill>
                <a:latin typeface="Times New Roman"/>
                <a:ea typeface="Times New Roman"/>
              </a:rPr>
              <a:t>importem</a:t>
            </a:r>
            <a:r>
              <a:rPr lang="cs-CZ" sz="2400" b="1" dirty="0">
                <a:solidFill>
                  <a:schemeClr val="bg1"/>
                </a:solidFill>
                <a:latin typeface="Times New Roman"/>
                <a:ea typeface="Times New Roman"/>
              </a:rPr>
              <a:t> z jiných návrhů nebo z knihoven patic.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44516"/>
            <a:ext cx="2520280" cy="1825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 rot="20825761">
            <a:off x="1134708" y="809318"/>
            <a:ext cx="216024" cy="148518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0316" y="3151901"/>
            <a:ext cx="5174131" cy="2870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ů 1"/>
          <p:cNvSpPr/>
          <p:nvPr/>
        </p:nvSpPr>
        <p:spPr>
          <a:xfrm rot="3178549">
            <a:off x="5909368" y="-38153"/>
            <a:ext cx="216024" cy="410751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77731" y="1340768"/>
            <a:ext cx="7632848" cy="19389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návrhu spojového obrazce na základě schématu rozmisťujeme patice součástek po budoucí desce. Přitom se mezi jejich vývody vykreslují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přímky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- pavouk naznačující jejich budoucí propojení. Při posouvání objektů je pavouk aktualizován vždy tak, aby byl co nejkratší a nejpřehlednější</a:t>
            </a:r>
          </a:p>
        </p:txBody>
      </p:sp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730" y="3356993"/>
            <a:ext cx="4902565" cy="2951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lů 6"/>
          <p:cNvSpPr/>
          <p:nvPr/>
        </p:nvSpPr>
        <p:spPr>
          <a:xfrm rot="1951354">
            <a:off x="4486143" y="2260421"/>
            <a:ext cx="216024" cy="278711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67374" y="296395"/>
            <a:ext cx="763284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návrhu spojového obrazce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využíváme propojení na schéma nebo tvoříme obrazec přímo.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28242" y="332656"/>
            <a:ext cx="7804198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Spoje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se vytváří kreslením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plošných vodičů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různých šířek a vodivých ploch. Je-li spoj vytvořen, zmizí příslušný pavouk i horké body pájecích bodů 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19148" y="1916832"/>
            <a:ext cx="401328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Je-li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vytvořena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pouze část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spoje, zbylý pavouk se vykresluje nejen mezi vývody patic, ale i mezi vodivými částmi již vytvořeného spoje.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241" y="1916832"/>
            <a:ext cx="3673929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ů 1"/>
          <p:cNvSpPr/>
          <p:nvPr/>
        </p:nvSpPr>
        <p:spPr>
          <a:xfrm rot="3015483">
            <a:off x="3550578" y="276134"/>
            <a:ext cx="216024" cy="26642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0341" y="3870606"/>
            <a:ext cx="3190207" cy="2573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 rot="2589206">
            <a:off x="6384243" y="1938797"/>
            <a:ext cx="216024" cy="300748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1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Spoje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lze navrhovat v libovolných jednotkách (metrické, palcové), libovolném rastru, i mimo něj. Všechna tato nastavení lze v průběhu práce měnit.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40" y="2060848"/>
            <a:ext cx="4914900" cy="3562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868144" y="2064070"/>
            <a:ext cx="267827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To je výhodné zejména při vytváření velkých (napájecích ) rozvodů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 desce.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68144" y="4058491"/>
            <a:ext cx="2678276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Rovněž lze využívat kolmé nebo šikmé spoje dle definice nastavených úhlů.</a:t>
            </a:r>
          </a:p>
        </p:txBody>
      </p:sp>
    </p:spTree>
    <p:extLst>
      <p:ext uri="{BB962C8B-B14F-4D97-AF65-F5344CB8AC3E}">
        <p14:creationId xmlns:p14="http://schemas.microsoft.com/office/powerpoint/2010/main" val="408529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 umísťování součástek lze využít zrcadlení patic, z důvodu  způsobu 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jejich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výroby a použití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Zrcadlení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patic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způsobí změnu jejich vykreslování.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 zrcadlení se rovněž </a:t>
            </a:r>
            <a:r>
              <a:rPr lang="cs-CZ" sz="24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přezrcadlí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přiřazení pájecích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plošek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25540" y="4653136"/>
            <a:ext cx="7920880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 ale patrné, že zrcadlení je technologie spíše </a:t>
            </a:r>
            <a:r>
              <a:rPr lang="cs-CZ" sz="24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vyjimečná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a používá se v případech nezbytně nutných, určených pro speciální desky.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1458" y="2348880"/>
            <a:ext cx="3546054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lů 6"/>
          <p:cNvSpPr/>
          <p:nvPr/>
        </p:nvSpPr>
        <p:spPr>
          <a:xfrm rot="16743350">
            <a:off x="5208676" y="152849"/>
            <a:ext cx="274052" cy="485001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1979712" y="3284984"/>
            <a:ext cx="360040" cy="62217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191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Polygony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plochy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ohraničené uzavřenou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lomenou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čarou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20724" y="5441564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ze je vyplňovat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souvisle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mříží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se zadanou roztečí čar.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000312" y="1033189"/>
            <a:ext cx="3488591" cy="4247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 rot="4151453">
            <a:off x="4819155" y="-549816"/>
            <a:ext cx="216024" cy="483758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8480507">
            <a:off x="2519769" y="4610163"/>
            <a:ext cx="216024" cy="10081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rot="8456395">
            <a:off x="4473151" y="4600488"/>
            <a:ext cx="216024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05344" y="2006035"/>
            <a:ext cx="354107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 místech, kde by polygon neměl být vyplněn lze umístit objekt „díra do polygonu“. V tomto místě se polygon nebude vyplňovat. To usnadňuje vytváření stínících, napájecích a zemních rozvodů.</a:t>
            </a:r>
          </a:p>
        </p:txBody>
      </p:sp>
    </p:spTree>
    <p:extLst>
      <p:ext uri="{BB962C8B-B14F-4D97-AF65-F5344CB8AC3E}">
        <p14:creationId xmlns:p14="http://schemas.microsoft.com/office/powerpoint/2010/main" val="719118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vytvoření stínících ploch nebo napájecích 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zemních rozvodů slouží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vylévané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polygony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98381" y="4869160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Polygony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vyplní všechna volná místa na desce s tím, že zachovají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zadanou izolační vzdálenost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od všech ostatních vodivých objektů na dané vrstvě.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89407" y="1197463"/>
            <a:ext cx="3235821" cy="3963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lů 8"/>
          <p:cNvSpPr/>
          <p:nvPr/>
        </p:nvSpPr>
        <p:spPr>
          <a:xfrm rot="3654019">
            <a:off x="4639115" y="1001919"/>
            <a:ext cx="216024" cy="14064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 rot="9170654">
            <a:off x="4626951" y="3106692"/>
            <a:ext cx="216024" cy="24482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946572" y="2492896"/>
            <a:ext cx="36143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I vylévané polygony mohou být vyplněné souvisle nebo mříží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22348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simulaci a návrhy el. zařízení.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základě studia vytváří pomocí PC obvody el. zařízení a výstupní data pro výrobu.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940</TotalTime>
  <Words>488</Words>
  <Application>Microsoft Office PowerPoint</Application>
  <PresentationFormat>Předvádění na obrazovce (4:3)</PresentationFormat>
  <Paragraphs>35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79</cp:revision>
  <dcterms:created xsi:type="dcterms:W3CDTF">2013-03-27T08:46:28Z</dcterms:created>
  <dcterms:modified xsi:type="dcterms:W3CDTF">2014-10-02T08:47:22Z</dcterms:modified>
</cp:coreProperties>
</file>