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6" r:id="rId8"/>
    <p:sldId id="269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96" y="-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Návrhové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393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III/2-11-20_Editor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doplňků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Návrhové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systémy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20.04.2013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04664"/>
            <a:ext cx="7848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Editor doplňků</a:t>
            </a:r>
          </a:p>
          <a:p>
            <a:pPr algn="ctr"/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980728"/>
            <a:ext cx="7848872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Pro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připojení vylévaného polygonu k vývodům součástek slouží speciální objekty - </a:t>
            </a:r>
            <a:r>
              <a:rPr lang="cs-CZ" sz="2400" dirty="0" err="1">
                <a:solidFill>
                  <a:srgbClr val="FF0000"/>
                </a:solidFill>
                <a:latin typeface="Times New Roman"/>
                <a:ea typeface="Times New Roman"/>
              </a:rPr>
              <a:t>termobody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. Mají tvar kříže a jejich rozměry, tloušťku a otočení lze zadávat.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11125"/>
            <a:ext cx="3096344" cy="3051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lů 6"/>
          <p:cNvSpPr/>
          <p:nvPr/>
        </p:nvSpPr>
        <p:spPr>
          <a:xfrm rot="2979044">
            <a:off x="4003315" y="1462296"/>
            <a:ext cx="216024" cy="182002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4722" y="2374716"/>
            <a:ext cx="2823564" cy="2905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Šipka dolů 8"/>
          <p:cNvSpPr/>
          <p:nvPr/>
        </p:nvSpPr>
        <p:spPr>
          <a:xfrm rot="19337905">
            <a:off x="5601536" y="1553441"/>
            <a:ext cx="238242" cy="233632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55576" y="404664"/>
            <a:ext cx="7848872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b="1" dirty="0" smtClean="0">
                <a:solidFill>
                  <a:schemeClr val="bg1"/>
                </a:solidFill>
                <a:latin typeface="Times New Roman"/>
                <a:ea typeface="Times New Roman"/>
              </a:rPr>
              <a:t>Rovněž </a:t>
            </a:r>
            <a:r>
              <a:rPr lang="cs-CZ" sz="2400" b="1" dirty="0">
                <a:solidFill>
                  <a:schemeClr val="bg1"/>
                </a:solidFill>
                <a:latin typeface="Times New Roman"/>
                <a:ea typeface="Times New Roman"/>
              </a:rPr>
              <a:t>desky </a:t>
            </a:r>
            <a:r>
              <a:rPr lang="cs-CZ" sz="2400" b="1" dirty="0" smtClean="0">
                <a:solidFill>
                  <a:schemeClr val="bg1"/>
                </a:solidFill>
                <a:latin typeface="Times New Roman"/>
                <a:ea typeface="Times New Roman"/>
              </a:rPr>
              <a:t>které obsahují </a:t>
            </a:r>
            <a:r>
              <a:rPr lang="cs-CZ" sz="2400" b="1" dirty="0">
                <a:solidFill>
                  <a:schemeClr val="bg1"/>
                </a:solidFill>
                <a:latin typeface="Times New Roman"/>
                <a:ea typeface="Times New Roman"/>
              </a:rPr>
              <a:t>stínící či zemní plochy lze </a:t>
            </a:r>
            <a:r>
              <a:rPr lang="cs-CZ" sz="2400" b="1" dirty="0">
                <a:solidFill>
                  <a:srgbClr val="FF0000"/>
                </a:solidFill>
                <a:latin typeface="Times New Roman"/>
                <a:ea typeface="Times New Roman"/>
              </a:rPr>
              <a:t>editovat</a:t>
            </a:r>
            <a:r>
              <a:rPr lang="cs-CZ" sz="2400" b="1" dirty="0">
                <a:solidFill>
                  <a:schemeClr val="bg1"/>
                </a:solidFill>
                <a:latin typeface="Times New Roman"/>
                <a:ea typeface="Times New Roman"/>
              </a:rPr>
              <a:t> - vytvořené plochy se při posunu spoje či součástky snadno aktualizují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88840"/>
            <a:ext cx="5544616" cy="4066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1331640" y="1124744"/>
            <a:ext cx="216024" cy="46085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67374" y="296395"/>
            <a:ext cx="763284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návrhu spojů je k dispozici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vrstev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Význam některých je pevně dán, jiné jsou uživatelsky konfigurovatelné.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374" y="1412776"/>
            <a:ext cx="5410887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 rot="2867364">
            <a:off x="3390470" y="-9829"/>
            <a:ext cx="157569" cy="446247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55576" y="4797152"/>
            <a:ext cx="76328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Vrstvy lze chápat jako průhledné plochy s nastavenými parametry. Pro práci s návrhem je výhodné jednotlivé vrstvy zapínat nebo naopak zneviditelnit.</a:t>
            </a:r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28242" y="332656"/>
            <a:ext cx="780419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dispozici je v každém návrhu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150 pájecích plošek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Část je předdefinovaná výrobcem, zbytek je uživatelům k dispozici.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242" y="1484783"/>
            <a:ext cx="4635846" cy="2808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 rot="4099703">
            <a:off x="3343956" y="-648808"/>
            <a:ext cx="216024" cy="474808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242" y="4585900"/>
            <a:ext cx="780419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Definice plošek dána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rozměry a tvarem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018" y="1484783"/>
            <a:ext cx="3080970" cy="2808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ů 4"/>
          <p:cNvSpPr/>
          <p:nvPr/>
        </p:nvSpPr>
        <p:spPr>
          <a:xfrm rot="13669394">
            <a:off x="5815602" y="2028685"/>
            <a:ext cx="216024" cy="32403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12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Část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plošného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spoje lze definovat jako samostatný modul a ten pak opakovaně umisťovat na desce (vhodné pro mnohokrát se opakující motiv spojů).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084168" y="3540540"/>
            <a:ext cx="246225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To je výhodné zejména při vytváření velkých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projektů a desek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40" y="2166880"/>
            <a:ext cx="5026580" cy="2943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 rot="5400000">
            <a:off x="6211946" y="2650503"/>
            <a:ext cx="432048" cy="6876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 rot="19356498">
            <a:off x="1621936" y="948124"/>
            <a:ext cx="216024" cy="197781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29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Přímo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 editoru spojů je vestavěna funkce generování rozpisek součástek umístěných na desce.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40" y="1700808"/>
            <a:ext cx="4810556" cy="3670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580112" y="3425367"/>
            <a:ext cx="28943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Tato funkce znatelně ovlivní výstupy pro dokumentaci a následné kalkulace pro výrobu.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Šipka dolů 1"/>
          <p:cNvSpPr/>
          <p:nvPr/>
        </p:nvSpPr>
        <p:spPr>
          <a:xfrm rot="5400000">
            <a:off x="6444208" y="2132856"/>
            <a:ext cx="360040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191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simulaci a návrhy el. zařízení.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základě studia vytváří pomocí PC obvody el. zařízení a výstupní data pro výrobu.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995</TotalTime>
  <Words>293</Words>
  <Application>Microsoft Office PowerPoint</Application>
  <PresentationFormat>Předvádění na obrazovce (4:3)</PresentationFormat>
  <Paragraphs>27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86</cp:revision>
  <dcterms:created xsi:type="dcterms:W3CDTF">2013-03-27T08:46:28Z</dcterms:created>
  <dcterms:modified xsi:type="dcterms:W3CDTF">2014-10-02T08:48:18Z</dcterms:modified>
</cp:coreProperties>
</file>