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6" r:id="rId8"/>
    <p:sldId id="269" r:id="rId9"/>
    <p:sldId id="271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96" y="-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021A2A9-993B-4557-A8EA-C1D96C161EAB}" type="datetimeFigureOut">
              <a:rPr lang="cs-CZ" smtClean="0"/>
              <a:t>2.10.2014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0BFFAB-ECE5-4CFD-8842-6C0F595E35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00000" y="892479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29916" y="3462916"/>
            <a:ext cx="46075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Návrhové systémy</a:t>
            </a:r>
          </a:p>
        </p:txBody>
      </p:sp>
    </p:spTree>
    <p:extLst>
      <p:ext uri="{BB962C8B-B14F-4D97-AF65-F5344CB8AC3E}">
        <p14:creationId xmlns:p14="http://schemas.microsoft.com/office/powerpoint/2010/main" val="3929495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55068" y="5269307"/>
            <a:ext cx="5867400" cy="134579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2304" y="548094"/>
            <a:ext cx="8352928" cy="33932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III/2-11-21_Postprocesory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ubomír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 Návrhové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systémy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20.04.2013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2303" y="4149080"/>
            <a:ext cx="835292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					       Ing.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Janyška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Lubomír</a:t>
            </a:r>
          </a:p>
        </p:txBody>
      </p: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817" y="260648"/>
            <a:ext cx="1731665" cy="1455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780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404664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err="1" smtClean="0">
                <a:solidFill>
                  <a:srgbClr val="0070C0"/>
                </a:solidFill>
                <a:latin typeface="Times New Roman"/>
                <a:ea typeface="Times New Roman"/>
              </a:rPr>
              <a:t>Postprocesory</a:t>
            </a:r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  <a:p>
            <a:pPr algn="ctr"/>
            <a:endParaRPr lang="cs-CZ" sz="2400" b="1" dirty="0">
              <a:solidFill>
                <a:srgbClr val="0070C0"/>
              </a:solidFill>
              <a:latin typeface="Times New Roman"/>
              <a:ea typeface="Times New Roman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124744"/>
            <a:ext cx="7848872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  <a:scene3d>
              <a:camera prst="orthographicFront"/>
              <a:lightRig rig="threePt" dir="t"/>
            </a:scene3d>
            <a:sp3d contourW="12700">
              <a:contourClr>
                <a:srgbClr val="FF0000"/>
              </a:contourClr>
            </a:sp3d>
          </a:bodyPr>
          <a:lstStyle/>
          <a:p>
            <a:pPr algn="just"/>
            <a:r>
              <a:rPr lang="cs-CZ" sz="2400" dirty="0" err="1" smtClean="0">
                <a:solidFill>
                  <a:srgbClr val="FF0000"/>
                </a:solidFill>
                <a:latin typeface="Times New Roman"/>
                <a:ea typeface="Times New Roman"/>
              </a:rPr>
              <a:t>Postprocesory</a:t>
            </a:r>
            <a:r>
              <a:rPr lang="cs-CZ" sz="2400" dirty="0" smtClean="0">
                <a:solidFill>
                  <a:schemeClr val="bg1"/>
                </a:solidFill>
                <a:latin typeface="Times New Roman"/>
                <a:ea typeface="Times New Roman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jsou programy sloužící pro generování datových souborů pro </a:t>
            </a:r>
            <a:r>
              <a:rPr lang="cs-CZ" sz="2400" dirty="0">
                <a:solidFill>
                  <a:srgbClr val="FF0000"/>
                </a:solidFill>
                <a:latin typeface="Times New Roman"/>
                <a:ea typeface="Times New Roman"/>
              </a:rPr>
              <a:t>různá výstupní zařízení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. Všechny </a:t>
            </a:r>
            <a:r>
              <a:rPr lang="cs-CZ" sz="2400" dirty="0" err="1">
                <a:solidFill>
                  <a:schemeClr val="bg1"/>
                </a:solidFill>
                <a:latin typeface="Times New Roman"/>
                <a:ea typeface="Times New Roman"/>
              </a:rPr>
              <a:t>postprocesory</a:t>
            </a:r>
            <a:r>
              <a:rPr lang="cs-CZ" sz="2400" dirty="0">
                <a:solidFill>
                  <a:schemeClr val="bg1"/>
                </a:solidFill>
                <a:latin typeface="Times New Roman"/>
                <a:ea typeface="Times New Roman"/>
              </a:rPr>
              <a:t> mají společnou strukturu; liší se vždy jen část týkající se konfigurace daného zařízení.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598" y="2869654"/>
            <a:ext cx="1847850" cy="262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314" y="2819003"/>
            <a:ext cx="5727192" cy="29862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 rot="19073436">
            <a:off x="6023280" y="1630099"/>
            <a:ext cx="216024" cy="247883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1907704" y="1535297"/>
            <a:ext cx="288032" cy="13342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4913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755576" y="404664"/>
            <a:ext cx="7848872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V </a:t>
            </a:r>
            <a:r>
              <a:rPr lang="cs-CZ" sz="2400" b="1" dirty="0" err="1">
                <a:solidFill>
                  <a:schemeClr val="bg1"/>
                </a:solidFill>
                <a:latin typeface="Times New Roman"/>
                <a:ea typeface="Times New Roman"/>
              </a:rPr>
              <a:t>postprocesorech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 se na takzvané „</a:t>
            </a:r>
            <a:r>
              <a:rPr lang="cs-CZ" sz="2400" b="1" dirty="0">
                <a:solidFill>
                  <a:srgbClr val="FF0000"/>
                </a:solidFill>
                <a:latin typeface="Times New Roman"/>
                <a:ea typeface="Times New Roman"/>
              </a:rPr>
              <a:t>výkresy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“ umisťují vytvořená schémata/spojové obrazce pracovního návrhu. Výkresů může být </a:t>
            </a:r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víc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- každý s jiným nastavením výstupního zařízení a </a:t>
            </a:r>
            <a:r>
              <a:rPr lang="cs-CZ" sz="2400" b="1" dirty="0" smtClean="0">
                <a:solidFill>
                  <a:schemeClr val="bg1"/>
                </a:solidFill>
                <a:latin typeface="Times New Roman"/>
                <a:ea typeface="Times New Roman"/>
              </a:rPr>
              <a:t>jiným umístěním </a:t>
            </a:r>
            <a:r>
              <a:rPr lang="cs-CZ" sz="2400" b="1" dirty="0">
                <a:solidFill>
                  <a:schemeClr val="bg1"/>
                </a:solidFill>
                <a:latin typeface="Times New Roman"/>
                <a:ea typeface="Times New Roman"/>
              </a:rPr>
              <a:t>kreseb.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2378" y="2219324"/>
            <a:ext cx="6319902" cy="3289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Šipka dolů 2"/>
          <p:cNvSpPr/>
          <p:nvPr/>
        </p:nvSpPr>
        <p:spPr>
          <a:xfrm rot="1957239">
            <a:off x="5323980" y="641193"/>
            <a:ext cx="216024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53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67374" y="296395"/>
            <a:ext cx="763284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Každý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výkres reprezentuje virtuální pracovní plochu daného zařízení. Lze sem umístit několik schémat/spojových obrazců, nebo jeden spojový obrazec s různým nastavením pohledů - například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horní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dolní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vodivá vrstva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..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80112" y="2276872"/>
            <a:ext cx="2820110" cy="2677656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Tím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lze například na jeden film či desku vměstnat několik motivů obou stran desky a tím snížit velikost odřezků při výrobě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276872"/>
            <a:ext cx="4392488" cy="4025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Šipka dolů 4"/>
          <p:cNvSpPr/>
          <p:nvPr/>
        </p:nvSpPr>
        <p:spPr>
          <a:xfrm>
            <a:off x="3347864" y="1872640"/>
            <a:ext cx="216024" cy="10801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 rot="580173">
            <a:off x="4307236" y="1845574"/>
            <a:ext cx="216024" cy="225302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151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28242" y="332656"/>
            <a:ext cx="7804198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Umístění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schémat, značek/spojových obrazců, patic lze po výkrese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posouvat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otáčet,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zrcadlit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a nastavovat jejich vlastnosti jako je měřítko, podrobnost vykreslení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konverze barev návrhu na barvy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zařízení,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pohled (nastavení vrstev)</a:t>
            </a: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42" y="2276872"/>
            <a:ext cx="3319008" cy="3888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lů 3"/>
          <p:cNvSpPr/>
          <p:nvPr/>
        </p:nvSpPr>
        <p:spPr>
          <a:xfrm rot="2805633">
            <a:off x="3796404" y="844534"/>
            <a:ext cx="216024" cy="211556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2166224" y="1117486"/>
            <a:ext cx="216024" cy="447175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8631" y="2276872"/>
            <a:ext cx="4363809" cy="2840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Šipka dolů 8"/>
          <p:cNvSpPr/>
          <p:nvPr/>
        </p:nvSpPr>
        <p:spPr>
          <a:xfrm>
            <a:off x="6126248" y="1886015"/>
            <a:ext cx="216024" cy="145104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124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1200329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Všechny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postprocesory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mají k dispozici obecné vlastnosti editorů - funkce pro zvětšování a zmenšování zobrazeného výřezu, měření vzdáleností.</a:t>
            </a: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0800000">
            <a:off x="1475656" y="4803238"/>
            <a:ext cx="360040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>
            <a:off x="5076056" y="1952208"/>
            <a:ext cx="432048" cy="165618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40" y="1952208"/>
            <a:ext cx="2074252" cy="2791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55052"/>
            <a:ext cx="5342572" cy="2225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52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2400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Postprocesory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Windows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)</a:t>
            </a:r>
            <a:r>
              <a:rPr lang="cs-CZ" sz="2400" b="1" dirty="0"/>
              <a:t>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-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tisk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schémat, tisk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spojů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38792" y="1484784"/>
            <a:ext cx="788710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</a:t>
            </a:r>
            <a:r>
              <a:rPr lang="cs-CZ" sz="2400" dirty="0" err="1">
                <a:latin typeface="Times New Roman" pitchFamily="18" charset="0"/>
                <a:cs typeface="Times New Roman" pitchFamily="18" charset="0"/>
              </a:rPr>
              <a:t>postprocesor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je určen pro grafický výstup ze systému LSD2000 na libovolné zařízení, které má v operačním systému instalovaný ovladač a lze na něj standardními funkcemi operačního systému kreslit. Všechny objekty LSD2000 jsou kresleny vektorově (mimo bitové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mapy).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38792" y="3718959"/>
            <a:ext cx="7887101" cy="156966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Jak vyplývá z principu činnosti operačního systému, výstupní zařízení většinou nemusí být u počítače fyzicky připojeno. Pro vytvoření výstupních dat a jejich uložení do souboru postačuje správně nainstalovaný ovladač. </a:t>
            </a:r>
          </a:p>
        </p:txBody>
      </p:sp>
    </p:spTree>
    <p:extLst>
      <p:ext uri="{BB962C8B-B14F-4D97-AF65-F5344CB8AC3E}">
        <p14:creationId xmlns:p14="http://schemas.microsoft.com/office/powerpoint/2010/main" val="2484191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25540" y="620688"/>
            <a:ext cx="7920880" cy="46166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 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konfiguraci tohoto </a:t>
            </a:r>
            <a:r>
              <a:rPr lang="cs-CZ" sz="2400" dirty="0" err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postprocesoru</a:t>
            </a:r>
            <a:r>
              <a:rPr lang="cs-CZ" sz="24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lze </a:t>
            </a:r>
            <a:r>
              <a:rPr lang="cs-CZ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volit: </a:t>
            </a:r>
            <a:endParaRPr lang="cs-CZ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00392" y="6165304"/>
            <a:ext cx="576064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25540" y="1196752"/>
            <a:ext cx="788710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tiskárnu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vlastnosti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zvolené tiskárny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překrytí jednotlivých listů papíru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výstup do souboru a jméno výstupního souboru 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konverzi barev LSD2000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4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barvy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výstupního zařízení (RGB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539" y="3505076"/>
            <a:ext cx="5261101" cy="31312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Šipka dolů 1"/>
          <p:cNvSpPr/>
          <p:nvPr/>
        </p:nvSpPr>
        <p:spPr>
          <a:xfrm>
            <a:off x="827584" y="1605052"/>
            <a:ext cx="216024" cy="230425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Šipka dolů 3"/>
          <p:cNvSpPr/>
          <p:nvPr/>
        </p:nvSpPr>
        <p:spPr>
          <a:xfrm rot="18365875">
            <a:off x="3078060" y="1344490"/>
            <a:ext cx="216024" cy="3211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ů 5"/>
          <p:cNvSpPr/>
          <p:nvPr/>
        </p:nvSpPr>
        <p:spPr>
          <a:xfrm>
            <a:off x="4788024" y="3140968"/>
            <a:ext cx="216024" cy="13681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1438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výuce systémů pro simulaci a návrhy el. zařízení.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základě studia vytváří pomocí PC obvody el. zařízení a výstupní data pro výrobu.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6434" y="4995359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</a:t>
            </a:r>
            <a:r>
              <a:rPr lang="cs-CZ" sz="240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je Ing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Janyška Lubomír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77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1168</TotalTime>
  <Words>402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Janes</dc:creator>
  <cp:lastModifiedBy>Janes</cp:lastModifiedBy>
  <cp:revision>95</cp:revision>
  <dcterms:created xsi:type="dcterms:W3CDTF">2013-03-27T08:46:28Z</dcterms:created>
  <dcterms:modified xsi:type="dcterms:W3CDTF">2014-10-02T08:48:33Z</dcterms:modified>
</cp:coreProperties>
</file>