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56" r:id="rId3"/>
    <p:sldId id="258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E9360E-B154-4361-A263-C38423EDA0A0}" type="datetimeFigureOut">
              <a:rPr lang="cs-CZ" smtClean="0"/>
              <a:t>25.3.2011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CC349-E475-4089-A9B8-111B78DA37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2978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5EFBC-77B4-4B05-93AF-23EE3060B6AC}" type="datetime1">
              <a:rPr lang="cs-CZ" smtClean="0"/>
              <a:t>25.3.2011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054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323D7-F959-47E6-956A-612E660590B3}" type="datetime1">
              <a:rPr lang="cs-CZ" smtClean="0"/>
              <a:t>25.3.2011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248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E981C-4FBD-44D2-88E7-8E9C6D4B0F73}" type="datetime1">
              <a:rPr lang="cs-CZ" smtClean="0"/>
              <a:t>25.3.2011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3236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7599-2B1F-460C-BDC6-D249CA8D177C}" type="datetime1">
              <a:rPr lang="cs-CZ" smtClean="0"/>
              <a:t>25.3.2011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359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D6367-5820-45CE-86CE-797E3A8BCB3E}" type="datetime1">
              <a:rPr lang="cs-CZ" smtClean="0"/>
              <a:t>25.3.2011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525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FA41B-8E4E-4324-8572-66E5A8244D7F}" type="datetime1">
              <a:rPr lang="cs-CZ" smtClean="0"/>
              <a:t>25.3.2011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0190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07B3A-8A1D-4A9E-89CE-4A76CDC00501}" type="datetime1">
              <a:rPr lang="cs-CZ" smtClean="0"/>
              <a:t>25.3.2011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85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F657C-5155-4F65-BE00-8BDA5CA818ED}" type="datetime1">
              <a:rPr lang="cs-CZ" smtClean="0"/>
              <a:t>25.3.2011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773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DFCF4-78F8-4C31-8FC1-CBF261155FA0}" type="datetime1">
              <a:rPr lang="cs-CZ" smtClean="0"/>
              <a:t>25.3.2011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381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66720-2000-47A5-BCA7-857D7D4C1E86}" type="datetime1">
              <a:rPr lang="cs-CZ" smtClean="0"/>
              <a:t>25.3.2011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989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3C4C5-1941-4E3D-B25F-526284817F93}" type="datetime1">
              <a:rPr lang="cs-CZ" smtClean="0"/>
              <a:t>25.3.2011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224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4C402-9296-4524-B534-E029B30E63DB}" type="datetime1">
              <a:rPr lang="cs-CZ" smtClean="0"/>
              <a:t>25.3.2011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AB60B-51E2-444B-A1A8-ECD3976FEC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21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Procvičujeme písmenko </a:t>
            </a:r>
            <a:r>
              <a:rPr lang="cs-CZ" u="sng" dirty="0" smtClean="0"/>
              <a:t>ž</a:t>
            </a:r>
            <a:r>
              <a:rPr lang="cs-CZ" u="sng" dirty="0"/>
              <a:t/>
            </a:r>
            <a:br>
              <a:rPr lang="cs-CZ" u="sng" dirty="0"/>
            </a:br>
            <a:r>
              <a:rPr lang="cs-CZ" dirty="0" smtClean="0"/>
              <a:t>VY_32_INOVACE_20</a:t>
            </a:r>
            <a:endParaRPr lang="cs-CZ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4</a:t>
            </a:r>
            <a:endParaRPr lang="cs-CZ" dirty="0"/>
          </a:p>
          <a:p>
            <a:r>
              <a:rPr lang="cs-CZ" dirty="0"/>
              <a:t>Jazyková výchova</a:t>
            </a:r>
          </a:p>
          <a:p>
            <a:r>
              <a:rPr lang="cs-CZ" dirty="0"/>
              <a:t>ZŠ a MŠ Dešná</a:t>
            </a:r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286000" y="255183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Picture 2" descr="C:\Users\nb4\AppData\Local\Microsoft\Windows\Temporary Internet Files\Content.IE5\DE4CGPLA\opvk_hor_zakladni_logolink_bar_c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889" y="692696"/>
            <a:ext cx="5407152" cy="104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68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-733154" y="74492"/>
            <a:ext cx="8229600" cy="1143000"/>
          </a:xfrm>
        </p:spPr>
        <p:txBody>
          <a:bodyPr/>
          <a:lstStyle/>
          <a:p>
            <a:r>
              <a:rPr lang="cs-CZ" b="1" dirty="0" smtClean="0"/>
              <a:t>Užovka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6431" y="1246698"/>
            <a:ext cx="47085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Užovka je had.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4218" y="2417112"/>
            <a:ext cx="50869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Plazí se po zemi</a:t>
            </a:r>
            <a:endParaRPr lang="cs-CZ" sz="6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4218" y="3432775"/>
            <a:ext cx="8814657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500" dirty="0" smtClean="0"/>
              <a:t>Nemá jedové zuby jako zmije. </a:t>
            </a:r>
            <a:endParaRPr lang="cs-CZ" sz="55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6431" y="4269330"/>
            <a:ext cx="73101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Loví žáby, myši a hmyz.</a:t>
            </a:r>
            <a:endParaRPr lang="cs-CZ" sz="6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3521" y="5284993"/>
            <a:ext cx="43269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Poznáš zmiji?</a:t>
            </a:r>
            <a:endParaRPr lang="cs-CZ" sz="6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188" y="260648"/>
            <a:ext cx="1741478" cy="165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397" y="2262361"/>
            <a:ext cx="1866052" cy="1403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1" y="5207880"/>
            <a:ext cx="1921610" cy="1389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5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Žába</a:t>
            </a:r>
            <a:endParaRPr lang="cs-CZ" sz="5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275429"/>
            <a:ext cx="53007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Žába žije u vody.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277087"/>
            <a:ext cx="37298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Umí plavat.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4344" y="3140968"/>
            <a:ext cx="46913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Po zemi skáče.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7042" y="4156631"/>
            <a:ext cx="74540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Živí se hmyzem a červy.</a:t>
            </a:r>
            <a:endParaRPr lang="cs-CZ" sz="6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9781" y="5301208"/>
            <a:ext cx="78311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Vyber, koho se žáby bojí.</a:t>
            </a:r>
            <a:endParaRPr lang="cs-CZ" sz="6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856" y="42099"/>
            <a:ext cx="1316624" cy="1586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79"/>
            <a:ext cx="17145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521" y="1628800"/>
            <a:ext cx="1717799" cy="1288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140969"/>
            <a:ext cx="1587101" cy="1253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547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2420888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effectLst/>
              </a:rPr>
              <a:t>Www.google.com</a:t>
            </a:r>
            <a:r>
              <a:rPr lang="cs-CZ" dirty="0" smtClean="0">
                <a:effectLst/>
              </a:rPr>
              <a:t> [online]. 2011 [cit. 2011-03-24]. Obrázek zmije. Dostupné z WWW: &lt;http://www.rodina.cz/clanek3958.htm&gt;.</a:t>
            </a:r>
            <a:endParaRPr lang="cs-CZ" dirty="0"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3528" y="3067219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effectLst/>
              </a:rPr>
              <a:t>Www.google.com</a:t>
            </a:r>
            <a:r>
              <a:rPr lang="cs-CZ" dirty="0" smtClean="0">
                <a:effectLst/>
              </a:rPr>
              <a:t> [online]. 2011 [cit. 2011-03-24]. Obrázek užovky. Dostupné z WWW: &lt;http://www.priroda.cz/detail_foto.php?id1=252&amp;id2=261&gt;.</a:t>
            </a:r>
            <a:endParaRPr lang="cs-CZ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520" y="1628507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effectLst/>
              </a:rPr>
              <a:t>Www.google.com</a:t>
            </a:r>
            <a:r>
              <a:rPr lang="cs-CZ" dirty="0" smtClean="0">
                <a:effectLst/>
              </a:rPr>
              <a:t> [online]. 2011 [cit. 2011-03-24]. Obrázek kobry. Dostupné z WWW: &lt;http://www.naturfoto.cz/kobra-indicka-fotografie-1829.html&gt;.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3729699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effectLst/>
              </a:rPr>
              <a:t>Www.google.com</a:t>
            </a:r>
            <a:r>
              <a:rPr lang="cs-CZ" dirty="0" smtClean="0">
                <a:effectLst/>
              </a:rPr>
              <a:t> [online]. 2011 [cit. 2011-03-24]. Obrázek čápa bílého. Dostupné z WWW: &lt;http://www.gymta.cz/kabinety/</a:t>
            </a:r>
            <a:r>
              <a:rPr lang="cs-CZ" dirty="0" err="1" smtClean="0">
                <a:effectLst/>
              </a:rPr>
              <a:t>kab_biologie</a:t>
            </a:r>
            <a:r>
              <a:rPr lang="cs-CZ" dirty="0" smtClean="0">
                <a:effectLst/>
              </a:rPr>
              <a:t>/</a:t>
            </a:r>
            <a:r>
              <a:rPr lang="cs-CZ" dirty="0" err="1" smtClean="0">
                <a:effectLst/>
              </a:rPr>
              <a:t>videoatlas</a:t>
            </a:r>
            <a:r>
              <a:rPr lang="cs-CZ" dirty="0" smtClean="0">
                <a:effectLst/>
              </a:rPr>
              <a:t>/</a:t>
            </a:r>
            <a:r>
              <a:rPr lang="cs-CZ" dirty="0" err="1" smtClean="0">
                <a:effectLst/>
              </a:rPr>
              <a:t>ptaci</a:t>
            </a:r>
            <a:r>
              <a:rPr lang="cs-CZ" dirty="0" smtClean="0">
                <a:effectLst/>
              </a:rPr>
              <a:t>/brodivi.html&gt;.</a:t>
            </a:r>
            <a:endParaRPr lang="cs-CZ" dirty="0">
              <a:effectLst/>
            </a:endParaRPr>
          </a:p>
        </p:txBody>
      </p:sp>
      <p:sp>
        <p:nvSpPr>
          <p:cNvPr id="137" name="Rectangle 131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1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Www.google.com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 [online]. 2011 [cit. 2011-03-24]. Obrázek srny. Dostupné z WWW: &lt;http://doprava.impuls.cz/stret-s-lesni-zveri-a-nahrada-skody/article.html?id=916&gt;.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Control 13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9" name="Control 13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0" name="Control 13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1" name="Control 13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2" name="Control 136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3" name="Control 137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4" name="Control 138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5" name="Control 139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6" name="Control 140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7" name="Control 141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8" name="Control 14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9" name="Control 14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0" name="Control 14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1" name="Control 14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2" name="Control 146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3" name="Control 147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4" name="Control 148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5" name="Control 149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6" name="Control 150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7" name="Control 151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8" name="Control 15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9" name="Control 15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0" name="Control 15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1" name="Control 15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2" name="Control 156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" name="Control 157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4" name="Control 158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5" name="Control 159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6" name="Control 160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7" name="Control 161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8" name="Control 16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9" name="Control 16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0" name="Control 16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1" name="Control 16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2" name="Control 166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3" name="Control 167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4" name="Control 168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5" name="Control 169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6" name="Control 170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7" name="Control 171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8" name="Control 17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9" name="Control 17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0" name="Control 17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1" name="Control 17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2" name="Control 176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3" name="Control 177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" name="Control 178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5" name="Control 179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6" name="Control 180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7" name="Control 181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8" name="Control 18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9" name="Control 18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0" name="Control 18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1" name="Control 18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2" name="Control 186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3" name="Control 187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" name="Control 188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5" name="Control 189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6" name="Control 190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7" name="Control 191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8" name="Control 19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9" name="Control 19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0" name="Control 19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1" name="Control 19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2" name="Obdélník 201"/>
          <p:cNvSpPr/>
          <p:nvPr/>
        </p:nvSpPr>
        <p:spPr>
          <a:xfrm>
            <a:off x="323528" y="4509120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Www.google.com [online]. 2011 [cit. 2011-03-24]. Obrázek srny. Dostupné z WWW: &lt;http://doprava.impuls.cz/</a:t>
            </a:r>
            <a:r>
              <a:rPr lang="cs-CZ" dirty="0" err="1" smtClean="0"/>
              <a:t>stret</a:t>
            </a:r>
            <a:r>
              <a:rPr lang="cs-CZ" dirty="0" smtClean="0"/>
              <a:t>-s-</a:t>
            </a:r>
            <a:r>
              <a:rPr lang="cs-CZ" dirty="0" err="1" smtClean="0"/>
              <a:t>lesni</a:t>
            </a:r>
            <a:r>
              <a:rPr lang="cs-CZ" dirty="0" smtClean="0"/>
              <a:t>-</a:t>
            </a:r>
            <a:r>
              <a:rPr lang="cs-CZ" dirty="0" err="1" smtClean="0"/>
              <a:t>zveri</a:t>
            </a:r>
            <a:r>
              <a:rPr lang="cs-CZ" dirty="0" smtClean="0"/>
              <a:t>-a-</a:t>
            </a:r>
            <a:r>
              <a:rPr lang="cs-CZ" dirty="0" err="1" smtClean="0"/>
              <a:t>nahrada</a:t>
            </a:r>
            <a:r>
              <a:rPr lang="cs-CZ" dirty="0" smtClean="0"/>
              <a:t>-</a:t>
            </a:r>
            <a:r>
              <a:rPr lang="cs-CZ" dirty="0" err="1" smtClean="0"/>
              <a:t>skody</a:t>
            </a:r>
            <a:r>
              <a:rPr lang="cs-CZ" dirty="0" smtClean="0"/>
              <a:t>/</a:t>
            </a:r>
            <a:r>
              <a:rPr lang="cs-CZ" dirty="0" err="1" smtClean="0"/>
              <a:t>article.html?id</a:t>
            </a:r>
            <a:r>
              <a:rPr lang="cs-CZ" dirty="0" smtClean="0"/>
              <a:t>=916&gt;.</a:t>
            </a:r>
            <a:endParaRPr lang="cs-CZ" dirty="0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3528" y="5301208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/>
              <a:t>Www.google.com</a:t>
            </a:r>
            <a:r>
              <a:rPr lang="cs-CZ" dirty="0"/>
              <a:t> [online]. 2011 [cit. 2011-03-25]. Obrázek motýla. Dostupné z WWW: &lt;http://www.fotoradce.cz/objevte-tajemstvi-makrofotografie-1-clanekid156&gt;.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4007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235</Words>
  <Application>Microsoft Office PowerPoint</Application>
  <PresentationFormat>Předvádění na obrazovce (4:3)</PresentationFormat>
  <Paragraphs>30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Procvičujeme písmenko ž VY_32_INOVACE_20</vt:lpstr>
      <vt:lpstr>Užovka</vt:lpstr>
      <vt:lpstr>Žába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Užovka</dc:title>
  <dc:creator>Mirka</dc:creator>
  <cp:lastModifiedBy>Mirka</cp:lastModifiedBy>
  <cp:revision>8</cp:revision>
  <dcterms:created xsi:type="dcterms:W3CDTF">2011-03-24T13:20:21Z</dcterms:created>
  <dcterms:modified xsi:type="dcterms:W3CDTF">2011-03-25T13:41:21Z</dcterms:modified>
</cp:coreProperties>
</file>