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4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VI-2-16-07_Bezhotovostni-placeni-4_Prime-bankovnictvi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05157"/>
            <a:ext cx="2315553" cy="180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Bezhotovostní placení 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802" y="2199635"/>
            <a:ext cx="7227741" cy="273921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Přímé (elektronické</a:t>
            </a:r>
            <a:r>
              <a:rPr lang="cs-CZ" sz="2800" dirty="0">
                <a:solidFill>
                  <a:srgbClr val="FF0000"/>
                </a:solidFill>
              </a:rPr>
              <a:t>) bankovnictví, Internet </a:t>
            </a:r>
            <a:r>
              <a:rPr lang="cs-CZ" sz="2800" dirty="0" err="1" smtClean="0">
                <a:solidFill>
                  <a:srgbClr val="FF0000"/>
                </a:solidFill>
              </a:rPr>
              <a:t>banking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Homebanking</a:t>
            </a:r>
            <a:r>
              <a:rPr lang="cs-CZ" sz="2800" dirty="0" smtClean="0">
                <a:solidFill>
                  <a:srgbClr val="FF0000"/>
                </a:solidFill>
              </a:rPr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Telebanking</a:t>
            </a:r>
            <a:r>
              <a:rPr lang="cs-CZ" sz="2800" dirty="0" smtClean="0">
                <a:solidFill>
                  <a:srgbClr val="FF0000"/>
                </a:solidFill>
              </a:rPr>
              <a:t>, GSM </a:t>
            </a:r>
            <a:r>
              <a:rPr lang="cs-CZ" sz="2800" dirty="0" err="1" smtClean="0">
                <a:solidFill>
                  <a:srgbClr val="FF0000"/>
                </a:solidFill>
              </a:rPr>
              <a:t>banking</a:t>
            </a:r>
            <a:r>
              <a:rPr lang="cs-CZ" sz="2800" dirty="0" smtClean="0">
                <a:solidFill>
                  <a:srgbClr val="FF0000"/>
                </a:solidFill>
              </a:rPr>
              <a:t>, WAP </a:t>
            </a:r>
            <a:r>
              <a:rPr lang="cs-CZ" sz="2800" dirty="0" err="1">
                <a:solidFill>
                  <a:srgbClr val="FF0000"/>
                </a:solidFill>
              </a:rPr>
              <a:t>banking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Přímé bankovnictví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= elektronické bankovnictví – </a:t>
            </a:r>
            <a:r>
              <a:rPr lang="cs-CZ" dirty="0" smtClean="0"/>
              <a:t>klient může podávat své příkazy a využívat služeb banky přímo z domu (bez návštěvy banky)</a:t>
            </a:r>
          </a:p>
          <a:p>
            <a:pPr marL="0" indent="0">
              <a:buNone/>
            </a:pPr>
            <a:r>
              <a:rPr lang="cs-CZ" b="1" dirty="0" smtClean="0"/>
              <a:t>Formy: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Internet </a:t>
            </a:r>
            <a:r>
              <a:rPr lang="cs-CZ" dirty="0" err="1" smtClean="0"/>
              <a:t>banking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Homebanking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Telebanking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GSM </a:t>
            </a:r>
            <a:r>
              <a:rPr lang="cs-CZ" dirty="0" err="1" smtClean="0"/>
              <a:t>banking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WAP </a:t>
            </a:r>
            <a:r>
              <a:rPr lang="cs-CZ" dirty="0" err="1" smtClean="0"/>
              <a:t>banking</a:t>
            </a:r>
            <a:endParaRPr lang="cs-CZ" dirty="0"/>
          </a:p>
        </p:txBody>
      </p:sp>
      <p:pic>
        <p:nvPicPr>
          <p:cNvPr id="7170" name="Picture 2" descr="C:\Users\NB1\AppData\Local\Microsoft\Windows\Temporary Internet Files\Content.IE5\42HCWM92\MP900448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7998">
            <a:off x="5082958" y="4285107"/>
            <a:ext cx="2592288" cy="13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8572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+mn-lt"/>
              </a:rPr>
              <a:t>Přímé bankovnictví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Komunikace se děje prostřednictvím mobilního telefonu a počítače s internetem.</a:t>
            </a:r>
          </a:p>
          <a:p>
            <a:pPr marL="0" indent="0">
              <a:buNone/>
            </a:pPr>
            <a:r>
              <a:rPr lang="cs-CZ" dirty="0" smtClean="0"/>
              <a:t>Služby: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Zjišťování stavu peněžních prostředků na účtu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Možnost pořizování plateb ve formě příkazu k úhradě…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Možnost pořizování zahraničních plateb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Informace o obratech na účtu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Zasílání informací o kursech vybraných měn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83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Internet </a:t>
            </a:r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banking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Nejkomfortnější forma přímého bankovnictví, umožňuje komunikaci klienta s bankou pomocí internetu z jakéhokoli místa na světě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8510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Homebanking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 služba nabízející přímé bankovnictví pomocí osobního počítače napojeného na bankovní systém, software je dodán bankou.</a:t>
            </a:r>
          </a:p>
          <a:p>
            <a:r>
              <a:rPr lang="cs-CZ" dirty="0" smtClean="0"/>
              <a:t>Výhodou je kompatibilita (slučitelnost) s účetními a ekonomickými programy</a:t>
            </a:r>
          </a:p>
          <a:p>
            <a:r>
              <a:rPr lang="cs-CZ" dirty="0" smtClean="0"/>
              <a:t>Nevýhodou možnost využití jen počítače, který obsahuje software (v podnicích, firmách…)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61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Telebanking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(</a:t>
            </a:r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phonebanking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)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Klient zavolá na linku telefonního bankovnictví, prokáže se identifikačním číslem a číslem PIN: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Klient komunikuje s automatickým hlasovým systémem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Klient využívá služeb call centra a komunikuje s telefonním bankéřem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36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GSM </a:t>
            </a:r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banking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SIM </a:t>
            </a:r>
            <a:r>
              <a:rPr lang="cs-CZ" dirty="0" err="1" smtClean="0"/>
              <a:t>Toolkit</a:t>
            </a:r>
            <a:r>
              <a:rPr lang="cs-CZ" dirty="0" smtClean="0"/>
              <a:t> – banka nahraje na SIM kartu mobilního telefonu vlastní bankovní aplikaci, přístup je chráněn BPIN, nelze zneužít ani při ztrátě telefonu</a:t>
            </a:r>
          </a:p>
          <a:p>
            <a:r>
              <a:rPr lang="cs-CZ" dirty="0" smtClean="0"/>
              <a:t>SMS </a:t>
            </a:r>
            <a:r>
              <a:rPr lang="cs-CZ" dirty="0" err="1" smtClean="0"/>
              <a:t>banking</a:t>
            </a:r>
            <a:r>
              <a:rPr lang="cs-CZ" dirty="0" smtClean="0"/>
              <a:t> – pouze prostřednictvím zpráv, použitelné u všech mobilních operátorů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442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WAP </a:t>
            </a:r>
            <a:r>
              <a:rPr lang="cs-CZ" sz="4000" b="1" dirty="0" err="1" smtClean="0">
                <a:solidFill>
                  <a:schemeClr val="tx1"/>
                </a:solidFill>
                <a:latin typeface="+mn-lt"/>
              </a:rPr>
              <a:t>banking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Umožňuje spojení s bankovním účtem prostřednictvím mobilního telefonu, do WAP prohlížeče se musí zadat adresa banky, odkud je možné účet ovládat (přihlašovací jméno a heslo)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98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Výhody internetového bankovnictví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Flexibilita – 24 hodin denně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Úspora času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Rychlost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Zlevnění obsluhy bankovního účtu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bezpečnost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10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používání přímého elektronického bankovnictví, druhy a bezpečnost používání přímého bankovnictví.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4698</TotalTime>
  <Words>447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Bezhotovostní placení 4</vt:lpstr>
      <vt:lpstr>Přímé bankovnictví</vt:lpstr>
      <vt:lpstr>Přímé bankovnictví</vt:lpstr>
      <vt:lpstr>Internet banking</vt:lpstr>
      <vt:lpstr>Homebanking</vt:lpstr>
      <vt:lpstr>Telebanking (phonebanking)</vt:lpstr>
      <vt:lpstr>GSM banking</vt:lpstr>
      <vt:lpstr>WAP banking</vt:lpstr>
      <vt:lpstr>Výhody internetového bankovnictví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171</cp:revision>
  <dcterms:created xsi:type="dcterms:W3CDTF">2013-01-11T17:11:37Z</dcterms:created>
  <dcterms:modified xsi:type="dcterms:W3CDTF">2014-10-13T09:46:22Z</dcterms:modified>
</cp:coreProperties>
</file>