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7" r:id="rId6"/>
    <p:sldId id="296" r:id="rId7"/>
    <p:sldId id="297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Bezhotovostní placení 5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VI-2-16-08_Bezhotovostni-placeni-5_Bankomat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05157"/>
            <a:ext cx="2315553" cy="1800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84071" y="515719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Bezhotovostní placení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Bankomat, ovládání bankomatu, prvky bankomatu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198853"/>
            <a:ext cx="12620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Platební karta – </a:t>
            </a:r>
            <a:r>
              <a:rPr lang="cs-CZ" dirty="0" smtClean="0"/>
              <a:t>karta, s jejíž pomocí lze platit za zboží a služby, vybírat hotovost v bankomatech, aj. služby</a:t>
            </a:r>
          </a:p>
          <a:p>
            <a:pPr marL="0" indent="0">
              <a:buNone/>
            </a:pPr>
            <a:r>
              <a:rPr lang="cs-CZ" b="1" dirty="0" smtClean="0"/>
              <a:t>PIN – </a:t>
            </a:r>
            <a:r>
              <a:rPr lang="cs-CZ" dirty="0" smtClean="0"/>
              <a:t>osobní identifikační číslo pro autorizaci transakcí</a:t>
            </a:r>
          </a:p>
          <a:p>
            <a:pPr marL="0" indent="0">
              <a:buNone/>
            </a:pPr>
            <a:r>
              <a:rPr lang="cs-CZ" b="1" dirty="0" smtClean="0"/>
              <a:t>Bankomat – </a:t>
            </a:r>
            <a:r>
              <a:rPr lang="cs-CZ" dirty="0" smtClean="0"/>
              <a:t>zařízení, uživatel si může vybrat peníze ze svého účtu, podmínkou je vlastnictví platební karty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Popis jednotlivých prvků bankomatu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8931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Pomocí bankomatu lze dobíjet kredit mobilního telefonu, zjišťovat zůstatek na účtu aj.</a:t>
            </a:r>
          </a:p>
          <a:p>
            <a:pPr marL="0" indent="0">
              <a:buNone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Čtečka platebních karet – </a:t>
            </a:r>
            <a:r>
              <a:rPr lang="cs-CZ" sz="3000" dirty="0" smtClean="0"/>
              <a:t>po zasunutí </a:t>
            </a:r>
            <a:r>
              <a:rPr lang="cs-CZ" sz="3000" dirty="0"/>
              <a:t>p</a:t>
            </a:r>
            <a:r>
              <a:rPr lang="cs-CZ" sz="3000" dirty="0" smtClean="0"/>
              <a:t>latební kreditní karty dochází ke spuštění systému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Numerická klávesnice</a:t>
            </a:r>
            <a:endParaRPr lang="cs-CZ" sz="3000" dirty="0"/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Displej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Tlačítka pro výběr položek z menu displeje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Zařízení pro výstup bankovek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000" b="1" dirty="0" smtClean="0"/>
              <a:t>Výstup potvrzenky z tiskárny</a:t>
            </a:r>
            <a:endParaRPr lang="cs-CZ" sz="3000" dirty="0"/>
          </a:p>
          <a:p>
            <a:pPr marL="514350" indent="-514350">
              <a:buFont typeface="+mj-lt"/>
              <a:buAutoNum type="arabicPeriod"/>
            </a:pPr>
            <a:endParaRPr lang="cs-CZ" sz="3200" dirty="0"/>
          </a:p>
        </p:txBody>
      </p:sp>
      <p:pic>
        <p:nvPicPr>
          <p:cNvPr id="2050" name="Picture 2" descr="C:\Users\NB1\AppData\Local\Microsoft\Windows\Temporary Internet Files\Content.IE5\34TLF86H\MP900442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44824"/>
            <a:ext cx="180020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1527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Ovládání bankomatu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Vložení platební karty do čtecího zařízení.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Zadání PIN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C</a:t>
            </a:r>
            <a:r>
              <a:rPr lang="cs-CZ" dirty="0" smtClean="0"/>
              <a:t>o se stane, když PIN nezadáte správně? Potřetí jej nezadáte správně 		 karta bude zablokována – bankomat ji nevydá zpět, musíte v bance požádat o její vrácení.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Výběr činnosti z menu displeje.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Dokončení operace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Nezapomenout si při odchodu schovat platební kartu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</p:txBody>
      </p:sp>
      <p:sp>
        <p:nvSpPr>
          <p:cNvPr id="4" name="Dvojitá šipka 3"/>
          <p:cNvSpPr/>
          <p:nvPr/>
        </p:nvSpPr>
        <p:spPr>
          <a:xfrm>
            <a:off x="4139952" y="3302986"/>
            <a:ext cx="484632" cy="252028"/>
          </a:xfrm>
          <a:prstGeom prst="chevron">
            <a:avLst>
              <a:gd name="adj" fmla="val 6331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5485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bezpečnostní opatření, kterými byste se měli řídit při držení platební karty:</a:t>
            </a:r>
          </a:p>
          <a:p>
            <a:endParaRPr lang="cs-CZ" dirty="0" smtClean="0"/>
          </a:p>
          <a:p>
            <a:r>
              <a:rPr lang="cs-CZ" dirty="0" smtClean="0"/>
              <a:t>Na co byste si měli dávat pozor přímo u bankomatu?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2095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ovládání bankomatu, bezpečnost používání bankomatu, jeho prvky.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3578</TotalTime>
  <Words>321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Snímek 2</vt:lpstr>
      <vt:lpstr>Bezhotovostní placení</vt:lpstr>
      <vt:lpstr>Základní pojmy</vt:lpstr>
      <vt:lpstr>Popis jednotlivých prvků bankomatu</vt:lpstr>
      <vt:lpstr>Ovládání bankomatu</vt:lpstr>
      <vt:lpstr>Praktické cvičení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167</cp:revision>
  <dcterms:created xsi:type="dcterms:W3CDTF">2013-01-11T17:11:37Z</dcterms:created>
  <dcterms:modified xsi:type="dcterms:W3CDTF">2014-10-13T09:47:58Z</dcterms:modified>
</cp:coreProperties>
</file>