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0" r:id="rId6"/>
    <p:sldId id="287" r:id="rId7"/>
    <p:sldId id="298" r:id="rId8"/>
    <p:sldId id="299" r:id="rId9"/>
    <p:sldId id="301" r:id="rId10"/>
    <p:sldId id="297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6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VI-2-16-09_Bezhotovostni-placení-6_Platebni-terminal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170532"/>
            <a:ext cx="2315553" cy="176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276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Bezhotovostní placení 6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Platební terminál, postup při placení kartou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Platební karta – </a:t>
            </a:r>
            <a:r>
              <a:rPr lang="cs-CZ" dirty="0" smtClean="0"/>
              <a:t>karta, s jejíž pomocí lze platit za zboží a služby, vybírat hotovost v bankomatech, aj. služby</a:t>
            </a:r>
          </a:p>
          <a:p>
            <a:pPr marL="0" indent="0">
              <a:buNone/>
            </a:pPr>
            <a:r>
              <a:rPr lang="cs-CZ" b="1" dirty="0" smtClean="0"/>
              <a:t>Debetní platební karta – </a:t>
            </a:r>
            <a:r>
              <a:rPr lang="cs-CZ" dirty="0" smtClean="0"/>
              <a:t>poskytnuta k běžnému účtu </a:t>
            </a:r>
          </a:p>
          <a:p>
            <a:pPr marL="0" indent="0">
              <a:buNone/>
            </a:pPr>
            <a:r>
              <a:rPr lang="cs-CZ" b="1" dirty="0" smtClean="0"/>
              <a:t>Kreditní platební karta – </a:t>
            </a:r>
            <a:r>
              <a:rPr lang="cs-CZ" dirty="0" smtClean="0"/>
              <a:t>banka poskytuje možnost čerpat úvěr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Porovnání debetní a kreditní karty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14706630"/>
              </p:ext>
            </p:extLst>
          </p:nvPr>
        </p:nvGraphicFramePr>
        <p:xfrm>
          <a:off x="457200" y="1935163"/>
          <a:ext cx="8229600" cy="3718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Debetní karta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Kreditní karta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Platíte svými vlastními penězi.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Utrácíte peníze banky, půjčujete si je od ní.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Platby kartou nebo připsání kapesného</a:t>
                      </a:r>
                      <a:r>
                        <a:rPr lang="cs-CZ" sz="2200" baseline="0" dirty="0" smtClean="0"/>
                        <a:t>  </a:t>
                      </a:r>
                      <a:r>
                        <a:rPr lang="cs-CZ" sz="2200" dirty="0" smtClean="0"/>
                        <a:t>vidíte na výpise z účtu, který vám chodí každý měsíc z banky.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Z banky vám chodí speciální výpis, prostřednictvím kterého můžete sledovat platby provedené touto kreditní kartou.</a:t>
                      </a:r>
                      <a:endParaRPr lang="cs-CZ" sz="2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Je to typ karty vhodný k platbám v obchodech i k výběru z bankomatu.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Je to typ karty určený hlavně k platbám v obchodech, nikoliv k výběrům z bankomatu.</a:t>
                      </a:r>
                      <a:endParaRPr lang="cs-CZ" sz="2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1997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Popis jednotlivých prvků platební karty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7715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Logo a název banky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Čip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Hologram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Číslo platební karty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Logo vydavatele karty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Platnost karty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Jméno držitele karty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Magnetický proužek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Podpis držitele kar</a:t>
            </a:r>
            <a:r>
              <a:rPr lang="cs-CZ" sz="3200" dirty="0" smtClean="0"/>
              <a:t>ty</a:t>
            </a:r>
            <a:endParaRPr lang="cs-CZ" sz="3200" dirty="0"/>
          </a:p>
        </p:txBody>
      </p:sp>
      <p:pic>
        <p:nvPicPr>
          <p:cNvPr id="2050" name="Picture 2" descr="C:\Users\NB1\AppData\Local\Microsoft\Windows\Temporary Internet Files\Content.IE5\34TLF86H\MP900442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180020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152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Popis platebního terminálu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Platební terminál je zařízení zprostředkovávající elektronické platby mezi zákazníkem, obchodníkem a bankou</a:t>
            </a:r>
          </a:p>
          <a:p>
            <a:r>
              <a:rPr lang="cs-CZ" dirty="0" smtClean="0"/>
              <a:t>Skládá se ze dvou částí:</a:t>
            </a:r>
          </a:p>
          <a:p>
            <a:pPr lvl="1"/>
            <a:r>
              <a:rPr lang="cs-CZ" dirty="0" smtClean="0"/>
              <a:t>Terminál obchodníka – slouží k vložení karty zákazníka</a:t>
            </a:r>
          </a:p>
          <a:p>
            <a:pPr lvl="1"/>
            <a:r>
              <a:rPr lang="cs-CZ" dirty="0" smtClean="0"/>
              <a:t>Terminál zákazníka – slouží mu k potvrzení platby a identifikaci karty (PIN)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914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Postup při placení kartou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Prodavač si vezme kartu, zkontroluje</a:t>
            </a:r>
          </a:p>
          <a:p>
            <a:r>
              <a:rPr lang="cs-CZ" dirty="0" smtClean="0"/>
              <a:t>Vloží kartu do terminálu</a:t>
            </a:r>
          </a:p>
          <a:p>
            <a:r>
              <a:rPr lang="cs-CZ" dirty="0"/>
              <a:t>p</a:t>
            </a:r>
            <a:r>
              <a:rPr lang="cs-CZ" dirty="0" smtClean="0"/>
              <a:t>odá vám zákaznickou část terminálu pro vložení PIN</a:t>
            </a:r>
          </a:p>
          <a:p>
            <a:r>
              <a:rPr lang="cs-CZ" dirty="0" smtClean="0"/>
              <a:t>Kontrola částky, zboží</a:t>
            </a:r>
          </a:p>
          <a:p>
            <a:r>
              <a:rPr lang="cs-CZ" dirty="0" smtClean="0"/>
              <a:t>Stiskne se enter/ok</a:t>
            </a:r>
          </a:p>
          <a:p>
            <a:r>
              <a:rPr lang="cs-CZ" dirty="0" smtClean="0"/>
              <a:t>Tisk dokladu</a:t>
            </a:r>
          </a:p>
          <a:p>
            <a:r>
              <a:rPr lang="cs-CZ" dirty="0" smtClean="0"/>
              <a:t>Nikdy nevydejte kartu obsluze, aby s ní odešla na místo, kde ji nemůžete kontrolovat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5868144" y="5229200"/>
            <a:ext cx="2008584" cy="914400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!!!!!!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9096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Praktická nevýhoda při placení kartou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Placení kartou svádí k větším útratám. Platíte elektronickými penězi (na rozdíl od fyzických peněz, které držíte a vydáváte z ruky).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5364088" y="3789040"/>
            <a:ext cx="1778496" cy="914400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!!!!!!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6490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Myslíte, že je výhodnější používat k placení hotovost, nebo platební kartu? Zdůvodněte proč.</a:t>
            </a:r>
          </a:p>
          <a:p>
            <a:endParaRPr lang="cs-CZ" dirty="0" smtClean="0"/>
          </a:p>
          <a:p>
            <a:r>
              <a:rPr lang="cs-CZ" dirty="0" smtClean="0"/>
              <a:t>Na co byste si měli dávat pozor při placení platební kartou?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209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srovnání platebních karet, bezpečnost používání, prvky platebních karet, jak platit kartou, platební terminál.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3667</TotalTime>
  <Words>493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Bezhotovostní placení 6</vt:lpstr>
      <vt:lpstr>Základní pojmy</vt:lpstr>
      <vt:lpstr>Porovnání debetní a kreditní karty</vt:lpstr>
      <vt:lpstr>Popis jednotlivých prvků platební karty</vt:lpstr>
      <vt:lpstr>Popis platebního terminálu</vt:lpstr>
      <vt:lpstr>Postup při placení kartou</vt:lpstr>
      <vt:lpstr>Praktická nevýhoda při placení kartou</vt:lpstr>
      <vt:lpstr>Praktické cvičení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174</cp:revision>
  <dcterms:created xsi:type="dcterms:W3CDTF">2013-01-11T17:11:37Z</dcterms:created>
  <dcterms:modified xsi:type="dcterms:W3CDTF">2014-10-13T09:49:56Z</dcterms:modified>
</cp:coreProperties>
</file>