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FDEA-02B4-456A-A9B4-9C1938DD587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5B971-37E1-45BC-86C7-502016AE06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1570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5B971-37E1-45BC-86C7-502016AE060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106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br.org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534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VY_32_INOVACE_EP_238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665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18. Podnikání v rámci EU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781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28 </a:t>
            </a:r>
            <a:r>
              <a:rPr lang="cs-CZ" dirty="0"/>
              <a:t>členských států</a:t>
            </a:r>
          </a:p>
          <a:p>
            <a:pPr lvl="0"/>
            <a:r>
              <a:rPr lang="cs-CZ" dirty="0"/>
              <a:t>ČR členem od roku 2004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Cíle </a:t>
            </a:r>
            <a:r>
              <a:rPr lang="cs-CZ" b="1" dirty="0"/>
              <a:t>EU:</a:t>
            </a:r>
            <a:endParaRPr lang="cs-CZ" dirty="0"/>
          </a:p>
          <a:p>
            <a:pPr lvl="0"/>
            <a:r>
              <a:rPr lang="cs-CZ" dirty="0"/>
              <a:t>vytvoření společného trhu</a:t>
            </a:r>
          </a:p>
          <a:p>
            <a:pPr lvl="0"/>
            <a:r>
              <a:rPr lang="cs-CZ" dirty="0"/>
              <a:t>vytvoření hospodářské a měnové unie</a:t>
            </a:r>
          </a:p>
          <a:p>
            <a:pPr lvl="0"/>
            <a:r>
              <a:rPr lang="cs-CZ" dirty="0"/>
              <a:t>podpora rozvoje a růstu hospodářství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93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Nástroje pro dosažení těchto cílů: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volný </a:t>
            </a:r>
            <a:r>
              <a:rPr lang="cs-CZ" dirty="0"/>
              <a:t>pohyb zboží, služeb, kapitálu a </a:t>
            </a:r>
            <a:r>
              <a:rPr lang="cs-CZ" dirty="0" smtClean="0"/>
              <a:t>osob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společná politika v oblastech hospodářské soutěže, měnové unie a zemědělství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883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Podnikání v EU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odpadá </a:t>
            </a:r>
            <a:r>
              <a:rPr lang="cs-CZ" dirty="0"/>
              <a:t>nutnost uplatňování cla při obchodní činnosti mezi členskými státy</a:t>
            </a:r>
          </a:p>
          <a:p>
            <a:pPr lvl="0"/>
            <a:r>
              <a:rPr lang="cs-CZ" dirty="0"/>
              <a:t>postupné zjednodušování platebního styku prostřednictvím jednotné měny (euro)</a:t>
            </a:r>
          </a:p>
          <a:p>
            <a:pPr lvl="0"/>
            <a:r>
              <a:rPr lang="cs-CZ" dirty="0"/>
              <a:t>řada zemí otevírá svůj pracovní trh </a:t>
            </a:r>
          </a:p>
          <a:p>
            <a:pPr lvl="0"/>
            <a:r>
              <a:rPr lang="cs-CZ" dirty="0"/>
              <a:t>Schengenský prostor – možnost volného pohybu osob bez hraniční kontroly ( ČR od 21. 12. 2007)</a:t>
            </a:r>
          </a:p>
          <a:p>
            <a:pPr lvl="0"/>
            <a:r>
              <a:rPr lang="cs-CZ" dirty="0"/>
              <a:t>na druhou stranu existuje řada závazných právních dokumentů a procedur, které musí podnikatelské subjekty, vyvíjející činnost v rámci EU, dodržovat a sledovat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894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62068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Evropský obchodní rejstřík (</a:t>
            </a:r>
            <a:r>
              <a:rPr lang="cs-CZ" b="1" dirty="0" err="1"/>
              <a:t>European</a:t>
            </a:r>
            <a:r>
              <a:rPr lang="cs-CZ" b="1" dirty="0"/>
              <a:t> Business </a:t>
            </a:r>
            <a:r>
              <a:rPr lang="cs-CZ" b="1" dirty="0" err="1"/>
              <a:t>Register</a:t>
            </a:r>
            <a:r>
              <a:rPr lang="cs-CZ" b="1" dirty="0"/>
              <a:t>)</a:t>
            </a:r>
            <a:endParaRPr lang="cs-CZ" dirty="0"/>
          </a:p>
          <a:p>
            <a:pPr lvl="0"/>
            <a:r>
              <a:rPr lang="cs-CZ" dirty="0"/>
              <a:t>umožňuje snadný přístup ke spolehlivým a aktuálním údajům o obchodních společnostech z celé </a:t>
            </a:r>
            <a:r>
              <a:rPr lang="cs-CZ" dirty="0" smtClean="0"/>
              <a:t>Evropy</a:t>
            </a:r>
          </a:p>
          <a:p>
            <a:pPr lvl="0"/>
            <a:r>
              <a:rPr lang="cs-CZ" dirty="0">
                <a:hlinkClick r:id="rId2"/>
              </a:rPr>
              <a:t>http://www.ebr.org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Evropská akciová společnost (</a:t>
            </a:r>
            <a:r>
              <a:rPr lang="cs-CZ" b="1" dirty="0" err="1"/>
              <a:t>Societas</a:t>
            </a:r>
            <a:r>
              <a:rPr lang="cs-CZ" b="1" dirty="0"/>
              <a:t> </a:t>
            </a:r>
            <a:r>
              <a:rPr lang="cs-CZ" b="1" dirty="0" err="1"/>
              <a:t>Europaea</a:t>
            </a:r>
            <a:r>
              <a:rPr lang="cs-CZ" b="1" dirty="0"/>
              <a:t>)</a:t>
            </a:r>
            <a:endParaRPr lang="cs-CZ" dirty="0"/>
          </a:p>
          <a:p>
            <a:pPr lvl="0"/>
            <a:r>
              <a:rPr lang="cs-CZ" dirty="0"/>
              <a:t>kapitálová obchodní společnost založená evropským právem v nadnárodní formě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197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Dohled EU na fúzemi </a:t>
            </a:r>
            <a:r>
              <a:rPr lang="cs-CZ" b="1" dirty="0" smtClean="0"/>
              <a:t>podniků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Evropská </a:t>
            </a:r>
            <a:r>
              <a:rPr lang="cs-CZ" dirty="0"/>
              <a:t>komise dohlíží na sdružování a splývání podniků na trhu EU</a:t>
            </a:r>
          </a:p>
          <a:p>
            <a:pPr lvl="0"/>
            <a:r>
              <a:rPr lang="cs-CZ" dirty="0"/>
              <a:t>jednodušší administrativa 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vyhnutí se problémům v komunikaci mezi státy</a:t>
            </a:r>
          </a:p>
          <a:p>
            <a:pPr lvl="0"/>
            <a:r>
              <a:rPr lang="cs-CZ" dirty="0"/>
              <a:t>komise má právo fúzi zakázat, pokud by to vedlo prokazatelně k poškození konkurence na trhu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182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1180</TotalTime>
  <Words>189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Evropská unie</vt:lpstr>
      <vt:lpstr>Nástroje pro dosažení těchto cílů: </vt:lpstr>
      <vt:lpstr>Podnikání v EU </vt:lpstr>
      <vt:lpstr>Snímek 7</vt:lpstr>
      <vt:lpstr>Dohled EU na fúzemi podniků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PC Učebna</cp:lastModifiedBy>
  <cp:revision>10</cp:revision>
  <dcterms:created xsi:type="dcterms:W3CDTF">2014-05-25T18:39:43Z</dcterms:created>
  <dcterms:modified xsi:type="dcterms:W3CDTF">2014-06-17T09:22:16Z</dcterms:modified>
</cp:coreProperties>
</file>