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7" r:id="rId2"/>
    <p:sldId id="258" r:id="rId3"/>
    <p:sldId id="259" r:id="rId4"/>
    <p:sldId id="260" r:id="rId5"/>
    <p:sldId id="262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6" d="100"/>
          <a:sy n="46" d="100"/>
        </p:scale>
        <p:origin x="-1310" y="-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37FDEA-02B4-456A-A9B4-9C1938DD5875}" type="datetimeFigureOut">
              <a:rPr lang="cs-CZ" smtClean="0"/>
              <a:t>27. 5. 2014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95B971-37E1-45BC-86C7-502016AE06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15704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95B971-37E1-45BC-86C7-502016AE0605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91061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9162A6E-99AF-4590-AEBA-A489BB998FF0}" type="datetimeFigureOut">
              <a:rPr lang="cs-CZ" smtClean="0"/>
              <a:t>27. 5. 2014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967E593-C6D6-49B3-80EE-36D14F25791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9162A6E-99AF-4590-AEBA-A489BB998FF0}" type="datetimeFigureOut">
              <a:rPr lang="cs-CZ" smtClean="0"/>
              <a:t>27. 5. 2014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967E593-C6D6-49B3-80EE-36D14F25791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9162A6E-99AF-4590-AEBA-A489BB998FF0}" type="datetimeFigureOut">
              <a:rPr lang="cs-CZ" smtClean="0"/>
              <a:t>27. 5. 2014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967E593-C6D6-49B3-80EE-36D14F25791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62A6E-99AF-4590-AEBA-A489BB998FF0}" type="datetimeFigureOut">
              <a:rPr lang="cs-CZ" smtClean="0"/>
              <a:t>27. 5. 2014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7E593-C6D6-49B3-80EE-36D14F25791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62A6E-99AF-4590-AEBA-A489BB998FF0}" type="datetimeFigureOut">
              <a:rPr lang="cs-CZ" smtClean="0"/>
              <a:t>27. 5. 2014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7E593-C6D6-49B3-80EE-36D14F25791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9162A6E-99AF-4590-AEBA-A489BB998FF0}" type="datetimeFigureOut">
              <a:rPr lang="cs-CZ" smtClean="0"/>
              <a:t>27. 5. 2014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967E593-C6D6-49B3-80EE-36D14F2579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62A6E-99AF-4590-AEBA-A489BB998FF0}" type="datetimeFigureOut">
              <a:rPr lang="cs-CZ" smtClean="0"/>
              <a:t>27. 5. 2014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7E593-C6D6-49B3-80EE-36D14F2579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9162A6E-99AF-4590-AEBA-A489BB998FF0}" type="datetimeFigureOut">
              <a:rPr lang="cs-CZ" smtClean="0"/>
              <a:t>27. 5. 2014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967E593-C6D6-49B3-80EE-36D14F25791A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9162A6E-99AF-4590-AEBA-A489BB998FF0}" type="datetimeFigureOut">
              <a:rPr lang="cs-CZ" smtClean="0"/>
              <a:t>27. 5. 2014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967E593-C6D6-49B3-80EE-36D14F25791A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62A6E-99AF-4590-AEBA-A489BB998FF0}" type="datetimeFigureOut">
              <a:rPr lang="cs-CZ" smtClean="0"/>
              <a:t>27. 5. 2014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7E593-C6D6-49B3-80EE-36D14F2579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62A6E-99AF-4590-AEBA-A489BB998FF0}" type="datetimeFigureOut">
              <a:rPr lang="cs-CZ" smtClean="0"/>
              <a:t>27. 5. 2014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7E593-C6D6-49B3-80EE-36D14F2579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9162A6E-99AF-4590-AEBA-A489BB998FF0}" type="datetimeFigureOut">
              <a:rPr lang="cs-CZ" smtClean="0"/>
              <a:t>27. 5. 2014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967E593-C6D6-49B3-80EE-36D14F25791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716894" y="2316381"/>
            <a:ext cx="40193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215569" y="5634216"/>
            <a:ext cx="2941832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Obecná ekonomie 2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4404" y="4076680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5345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645965"/>
            <a:ext cx="741682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 err="1"/>
              <a:t>Č.projektu</a:t>
            </a:r>
            <a:r>
              <a:rPr lang="cs-CZ" b="1" dirty="0"/>
              <a:t> : </a:t>
            </a:r>
            <a:r>
              <a:rPr lang="cs-CZ" b="1" dirty="0" smtClean="0"/>
              <a:t>CZ.1.07/1.5.00/34.0921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 smtClean="0"/>
              <a:t>	Škola</a:t>
            </a:r>
            <a:r>
              <a:rPr lang="cs-CZ" dirty="0"/>
              <a:t>: 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učiliště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Název materiálu: </a:t>
            </a:r>
            <a:r>
              <a:rPr lang="cs-CZ" dirty="0" smtClean="0"/>
              <a:t>VY_32_INOVACE_EP_240        </a:t>
            </a:r>
            <a:endParaRPr lang="cs-CZ" dirty="0"/>
          </a:p>
          <a:p>
            <a:r>
              <a:rPr lang="cs-CZ" dirty="0"/>
              <a:t>Autor: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dirty="0"/>
              <a:t>Tématický okruh: </a:t>
            </a:r>
            <a:r>
              <a:rPr lang="cs-CZ" dirty="0" smtClean="0"/>
              <a:t>Obecná ekonomie</a:t>
            </a:r>
            <a:endParaRPr lang="cs-CZ" dirty="0"/>
          </a:p>
          <a:p>
            <a:r>
              <a:rPr lang="cs-CZ" dirty="0"/>
              <a:t>Ročník: 1. a 2. Obor Podnikání</a:t>
            </a:r>
          </a:p>
          <a:p>
            <a:r>
              <a:rPr lang="cs-CZ" dirty="0"/>
              <a:t>Datum tvorby:</a:t>
            </a:r>
            <a:r>
              <a:rPr lang="cs-CZ" b="1" dirty="0"/>
              <a:t> </a:t>
            </a:r>
            <a:r>
              <a:rPr lang="cs-CZ" dirty="0" smtClean="0"/>
              <a:t>Říjen 2013</a:t>
            </a:r>
            <a:endParaRPr lang="cs-CZ" dirty="0"/>
          </a:p>
          <a:p>
            <a:r>
              <a:rPr lang="cs-CZ" dirty="0"/>
              <a:t>Anotace: Materiál slouží k </a:t>
            </a:r>
            <a:r>
              <a:rPr lang="cs-CZ" dirty="0" smtClean="0"/>
              <a:t>opakování probrané látky.</a:t>
            </a:r>
            <a:endParaRPr lang="cs-CZ" dirty="0"/>
          </a:p>
          <a:p>
            <a:r>
              <a:rPr lang="cs-CZ" dirty="0"/>
              <a:t>Metodický pokyn</a:t>
            </a:r>
            <a:r>
              <a:rPr lang="cs-CZ" dirty="0" smtClean="0"/>
              <a:t>: Prezentace </a:t>
            </a:r>
            <a:r>
              <a:rPr lang="cs-CZ" dirty="0"/>
              <a:t>je určena jako </a:t>
            </a:r>
            <a:r>
              <a:rPr lang="cs-CZ" dirty="0" smtClean="0"/>
              <a:t>opakování.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6653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Obecná ekonomie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20. Opakování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878138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196752"/>
            <a:ext cx="8003232" cy="439248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000" dirty="0" smtClean="0"/>
              <a:t>1. Kdy dochází k ekonomickému růstu?</a:t>
            </a:r>
          </a:p>
          <a:p>
            <a:pPr marL="0" indent="0">
              <a:buNone/>
            </a:pPr>
            <a:r>
              <a:rPr lang="cs-CZ" sz="4000" dirty="0" smtClean="0"/>
              <a:t>2. Jaké jsou vnější příčiny hospodářského vývoje?</a:t>
            </a:r>
          </a:p>
          <a:p>
            <a:pPr marL="0" indent="0">
              <a:buNone/>
            </a:pPr>
            <a:r>
              <a:rPr lang="cs-CZ" sz="4000" dirty="0" smtClean="0"/>
              <a:t>3. Jaké znáte formy peněz?</a:t>
            </a:r>
          </a:p>
          <a:p>
            <a:pPr marL="0" indent="0">
              <a:buNone/>
            </a:pPr>
            <a:r>
              <a:rPr lang="cs-CZ" sz="4000" dirty="0" smtClean="0"/>
              <a:t>4. Co je to úvěr?</a:t>
            </a:r>
          </a:p>
        </p:txBody>
      </p:sp>
    </p:spTree>
    <p:extLst>
      <p:ext uri="{BB962C8B-B14F-4D97-AF65-F5344CB8AC3E}">
        <p14:creationId xmlns:p14="http://schemas.microsoft.com/office/powerpoint/2010/main" val="3284626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980728"/>
            <a:ext cx="7920880" cy="4873752"/>
          </a:xfrm>
        </p:spPr>
        <p:txBody>
          <a:bodyPr/>
          <a:lstStyle/>
          <a:p>
            <a:pPr marL="0" indent="0">
              <a:buNone/>
            </a:pPr>
            <a:r>
              <a:rPr lang="cs-CZ" sz="4000" dirty="0" smtClean="0"/>
              <a:t>5. Jak </a:t>
            </a:r>
            <a:r>
              <a:rPr lang="cs-CZ" sz="4000" dirty="0"/>
              <a:t>se člení zahraniční obchod?</a:t>
            </a:r>
          </a:p>
          <a:p>
            <a:pPr marL="0" indent="0">
              <a:buNone/>
            </a:pPr>
            <a:r>
              <a:rPr lang="cs-CZ" sz="4000" dirty="0" smtClean="0"/>
              <a:t>6. Jaká </a:t>
            </a:r>
            <a:r>
              <a:rPr lang="cs-CZ" sz="4000" dirty="0"/>
              <a:t>jsou rizika zahraničního obchodu?</a:t>
            </a:r>
          </a:p>
          <a:p>
            <a:pPr marL="0" indent="0">
              <a:buNone/>
            </a:pPr>
            <a:r>
              <a:rPr lang="cs-CZ" sz="4000" dirty="0" smtClean="0"/>
              <a:t>7. Jaký </a:t>
            </a:r>
            <a:r>
              <a:rPr lang="cs-CZ" sz="4000" dirty="0"/>
              <a:t>má význam clo?</a:t>
            </a:r>
          </a:p>
          <a:p>
            <a:pPr marL="0" indent="0">
              <a:buNone/>
            </a:pPr>
            <a:r>
              <a:rPr lang="cs-CZ" sz="4000" dirty="0" smtClean="0"/>
              <a:t>8. Jaké </a:t>
            </a:r>
            <a:r>
              <a:rPr lang="cs-CZ" sz="4000" dirty="0"/>
              <a:t>jsou cíle EU?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2703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48680"/>
            <a:ext cx="7467600" cy="59252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1. Pokud je HDP předešlého roku nižší než HDP letošního roku.</a:t>
            </a:r>
            <a:endParaRPr lang="cs-CZ" sz="3200" dirty="0"/>
          </a:p>
          <a:p>
            <a:pPr marL="0" lvl="0" indent="0">
              <a:buNone/>
            </a:pPr>
            <a:r>
              <a:rPr lang="cs-CZ" sz="3200" dirty="0" smtClean="0"/>
              <a:t>2. Střídání </a:t>
            </a:r>
            <a:r>
              <a:rPr lang="cs-CZ" sz="3200" dirty="0"/>
              <a:t>různých politických a hospodářských </a:t>
            </a:r>
            <a:r>
              <a:rPr lang="cs-CZ" sz="3200" dirty="0" smtClean="0"/>
              <a:t>koncepcí, ropná </a:t>
            </a:r>
            <a:r>
              <a:rPr lang="cs-CZ" sz="3200" dirty="0"/>
              <a:t>krize, omezení strategických </a:t>
            </a:r>
            <a:r>
              <a:rPr lang="cs-CZ" sz="3200" dirty="0" smtClean="0"/>
              <a:t>surovin, výkyvy </a:t>
            </a:r>
            <a:r>
              <a:rPr lang="cs-CZ" sz="3200" dirty="0"/>
              <a:t>ve vývoji nových </a:t>
            </a:r>
            <a:r>
              <a:rPr lang="cs-CZ" sz="3200" dirty="0" smtClean="0"/>
              <a:t>technologií, nedostatečná </a:t>
            </a:r>
            <a:r>
              <a:rPr lang="cs-CZ" sz="3200" dirty="0"/>
              <a:t>informovanost</a:t>
            </a:r>
          </a:p>
          <a:p>
            <a:pPr marL="0" indent="0">
              <a:buNone/>
            </a:pPr>
            <a:r>
              <a:rPr lang="cs-CZ" sz="3200" dirty="0" smtClean="0"/>
              <a:t>3. Reálné a ideální</a:t>
            </a:r>
          </a:p>
          <a:p>
            <a:pPr marL="0" lvl="0" indent="0">
              <a:buNone/>
            </a:pPr>
            <a:r>
              <a:rPr lang="cs-CZ" sz="3200" dirty="0" smtClean="0"/>
              <a:t>4. Překonání </a:t>
            </a:r>
            <a:r>
              <a:rPr lang="cs-CZ" sz="3200" dirty="0"/>
              <a:t>časového úseku mezi potřebou finančních prostředků a jejich </a:t>
            </a:r>
            <a:r>
              <a:rPr lang="cs-CZ" sz="3200" dirty="0" smtClean="0"/>
              <a:t>vytvořením</a:t>
            </a:r>
            <a:endParaRPr lang="cs-CZ" sz="3200" dirty="0"/>
          </a:p>
          <a:p>
            <a:pPr marL="0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027461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548680"/>
            <a:ext cx="7467600" cy="5709248"/>
          </a:xfrm>
        </p:spPr>
        <p:txBody>
          <a:bodyPr/>
          <a:lstStyle/>
          <a:p>
            <a:pPr marL="0" indent="0">
              <a:buNone/>
            </a:pPr>
            <a:r>
              <a:rPr lang="cs-CZ" sz="3200" dirty="0"/>
              <a:t>5. Export, Import, Reexport</a:t>
            </a:r>
          </a:p>
          <a:p>
            <a:pPr marL="0" indent="0">
              <a:buNone/>
            </a:pPr>
            <a:r>
              <a:rPr lang="cs-CZ" sz="3200" dirty="0"/>
              <a:t>6. Hospodářská, dopravní, nepřevzetí zboží, neplacení, politická, přírodní a náhodná</a:t>
            </a:r>
          </a:p>
          <a:p>
            <a:pPr marL="0" indent="0">
              <a:buNone/>
            </a:pPr>
            <a:r>
              <a:rPr lang="cs-CZ" sz="3200" dirty="0"/>
              <a:t>7. Fiskální, obchodně-politický a cenotvorný</a:t>
            </a:r>
          </a:p>
          <a:p>
            <a:pPr marL="0" lvl="0" indent="0">
              <a:buNone/>
            </a:pPr>
            <a:r>
              <a:rPr lang="cs-CZ" sz="3200" dirty="0"/>
              <a:t>8. vytvoření společného trhu, vytvoření hospodářské a měnové unie, podpora rozvoje a růstu hospodářství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0786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26</TotalTime>
  <Words>186</Words>
  <Application>Microsoft Office PowerPoint</Application>
  <PresentationFormat>Předvádění na obrazovce (4:3)</PresentationFormat>
  <Paragraphs>35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Prezentace aplikace PowerPoint</vt:lpstr>
      <vt:lpstr>Prezentace aplikace PowerPoint</vt:lpstr>
      <vt:lpstr>Obecná ekonomie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Pavlína</dc:creator>
  <cp:lastModifiedBy>Pavlína</cp:lastModifiedBy>
  <cp:revision>11</cp:revision>
  <dcterms:created xsi:type="dcterms:W3CDTF">2014-05-25T18:39:43Z</dcterms:created>
  <dcterms:modified xsi:type="dcterms:W3CDTF">2014-05-27T15:18:00Z</dcterms:modified>
</cp:coreProperties>
</file>