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6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III/2-14-08_ELEKTRONICKÉ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ÚSTŘEDNY EZS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1154108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Účel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použití ústředen EZS: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83568" y="1988840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83568" y="2819836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83568" y="3619182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075054" y="1717357"/>
            <a:ext cx="66014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 smtClean="0">
                <a:latin typeface="Times New Roman"/>
                <a:ea typeface="Times New Roman"/>
              </a:rPr>
              <a:t>Ovládá </a:t>
            </a:r>
            <a:r>
              <a:rPr lang="cs-CZ" sz="2400">
                <a:latin typeface="Times New Roman"/>
                <a:ea typeface="Times New Roman"/>
              </a:rPr>
              <a:t>signalizační, přenosová, zapisovací a jiná </a:t>
            </a:r>
            <a:r>
              <a:rPr lang="cs-CZ" sz="2400" smtClean="0">
                <a:latin typeface="Times New Roman"/>
                <a:ea typeface="Times New Roman"/>
              </a:rPr>
              <a:t>zařízení.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75054" y="2548354"/>
            <a:ext cx="66247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Přijímá </a:t>
            </a:r>
            <a:r>
              <a:rPr lang="cs-CZ" sz="2400">
                <a:latin typeface="Times New Roman"/>
                <a:ea typeface="Times New Roman"/>
              </a:rPr>
              <a:t>a vyhodnocuje výstupní elektrickou energii od </a:t>
            </a:r>
            <a:r>
              <a:rPr lang="cs-CZ" sz="2400" smtClean="0">
                <a:latin typeface="Times New Roman"/>
                <a:ea typeface="Times New Roman"/>
              </a:rPr>
              <a:t>senzorů.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75053" y="3532366"/>
            <a:ext cx="664907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Zajišťuje napájení senzorů a dalších </a:t>
            </a:r>
            <a:r>
              <a:rPr lang="cs-CZ" sz="2400" smtClean="0">
                <a:latin typeface="Times New Roman"/>
                <a:ea typeface="Times New Roman"/>
              </a:rPr>
              <a:t>součástí.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97448" y="4411270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651131" y="5249524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075054" y="4324454"/>
            <a:ext cx="65868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Zajišťuje diagnostiku stavu </a:t>
            </a:r>
            <a:r>
              <a:rPr lang="cs-CZ" sz="2400" smtClean="0">
                <a:latin typeface="Times New Roman"/>
                <a:ea typeface="Times New Roman"/>
              </a:rPr>
              <a:t>EZS.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075054" y="4978042"/>
            <a:ext cx="66247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Pomocí kódových zámků umožňuje uvedení celého systému EZS do stavu střežení a do stavu </a:t>
            </a:r>
            <a:r>
              <a:rPr lang="cs-CZ" sz="2400" smtClean="0">
                <a:latin typeface="Times New Roman"/>
                <a:ea typeface="Times New Roman"/>
              </a:rPr>
              <a:t>klidu.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rozdělení ústředen EZS: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611560" y="119675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11560" y="194819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8011" y="279232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08011" y="358246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08011" y="4586933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57468" y="1109935"/>
            <a:ext cx="25683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ústředny </a:t>
            </a:r>
            <a:r>
              <a:rPr lang="cs-CZ" sz="2400">
                <a:latin typeface="Times New Roman"/>
                <a:ea typeface="Times New Roman"/>
              </a:rPr>
              <a:t>smyčkové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57468" y="1861372"/>
            <a:ext cx="632689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ústředny </a:t>
            </a:r>
            <a:r>
              <a:rPr lang="cs-CZ" sz="2400">
                <a:latin typeface="Times New Roman"/>
                <a:ea typeface="Times New Roman"/>
              </a:rPr>
              <a:t>s přímou adresací čidel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57468" y="2705508"/>
            <a:ext cx="32431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ústředny </a:t>
            </a:r>
            <a:r>
              <a:rPr lang="cs-CZ" sz="2400">
                <a:latin typeface="Times New Roman"/>
                <a:ea typeface="Times New Roman"/>
              </a:rPr>
              <a:t>smíšeného typu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57469" y="3310985"/>
            <a:ext cx="71189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ústředny </a:t>
            </a:r>
            <a:r>
              <a:rPr lang="cs-CZ" sz="2400">
                <a:latin typeface="Times New Roman"/>
                <a:ea typeface="Times New Roman"/>
              </a:rPr>
              <a:t>s bezdrátovým přenosem poplachového signálu od </a:t>
            </a:r>
            <a:r>
              <a:rPr lang="cs-CZ" sz="2400" smtClean="0">
                <a:latin typeface="Times New Roman"/>
                <a:ea typeface="Times New Roman"/>
              </a:rPr>
              <a:t>čidel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57469" y="4453660"/>
            <a:ext cx="59923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ú</a:t>
            </a:r>
            <a:r>
              <a:rPr lang="cs-CZ" sz="2400" smtClean="0">
                <a:latin typeface="Times New Roman"/>
                <a:ea typeface="Times New Roman"/>
              </a:rPr>
              <a:t>středny umožňující </a:t>
            </a:r>
            <a:r>
              <a:rPr lang="cs-CZ" sz="2400">
                <a:latin typeface="Times New Roman"/>
                <a:ea typeface="Times New Roman"/>
              </a:rPr>
              <a:t>diagnostiku systému </a:t>
            </a:r>
            <a:r>
              <a:rPr lang="cs-CZ" sz="2400" smtClean="0">
                <a:latin typeface="Times New Roman"/>
                <a:ea typeface="Times New Roman"/>
              </a:rPr>
              <a:t>EZS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9777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7733" y="1412776"/>
            <a:ext cx="81369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Smyčková </a:t>
            </a:r>
            <a:r>
              <a:rPr lang="cs-CZ" sz="2400" smtClean="0">
                <a:latin typeface="Times New Roman"/>
                <a:ea typeface="Times New Roman"/>
              </a:rPr>
              <a:t>ústředna pracuje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principu smyčky pro vstupní </a:t>
            </a:r>
            <a:r>
              <a:rPr lang="cs-CZ" sz="2400">
                <a:latin typeface="Times New Roman"/>
                <a:ea typeface="Times New Roman"/>
              </a:rPr>
              <a:t>vyhodnocovací obvod.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Smyčková ústředna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511" y="2422289"/>
            <a:ext cx="806489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Smyčka je </a:t>
            </a:r>
            <a:r>
              <a:rPr lang="cs-CZ" sz="2400" smtClean="0">
                <a:latin typeface="Times New Roman"/>
                <a:ea typeface="Times New Roman"/>
              </a:rPr>
              <a:t>elektrický obvod se zakončovacím odporem jmenovité hodnoty.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00192" y="3340120"/>
            <a:ext cx="233621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Tedy vykazuje předepsanou hodnotu odporu pro příslušný typ ústředny.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27" y="3326854"/>
            <a:ext cx="5629275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710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45634" y="548680"/>
            <a:ext cx="81308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Změna </a:t>
            </a:r>
            <a:r>
              <a:rPr lang="cs-CZ" sz="2400">
                <a:latin typeface="Times New Roman"/>
                <a:ea typeface="Times New Roman"/>
              </a:rPr>
              <a:t>odporu smyčky způsobená aktivací některého z čidel smyčky nebo sabotáže na smyčce, vede k vyhlášení poplachového stavu systému EZS.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34" y="1754274"/>
            <a:ext cx="4890462" cy="4050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80113" y="1749009"/>
            <a:ext cx="30920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Poplachové smyčky systému EZS jsou tvořeny sériovým zapojením rozpínacích kontaktů čidel.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80113" y="3933056"/>
            <a:ext cx="309634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Tento systém má poměrně rozsáhlou kabelovou síť.</a:t>
            </a:r>
          </a:p>
        </p:txBody>
      </p:sp>
    </p:spTree>
    <p:extLst>
      <p:ext uri="{BB962C8B-B14F-4D97-AF65-F5344CB8AC3E}">
        <p14:creationId xmlns:p14="http://schemas.microsoft.com/office/powerpoint/2010/main" val="50112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8136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Ústředna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 přímou adresací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čidel: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3168" y="1188613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Ústředna </a:t>
            </a:r>
            <a:r>
              <a:rPr lang="cs-CZ" sz="2400">
                <a:latin typeface="Times New Roman"/>
                <a:ea typeface="Times New Roman"/>
              </a:rPr>
              <a:t>pracuje na principu komunikace po datové </a:t>
            </a:r>
            <a:r>
              <a:rPr lang="cs-CZ" sz="2400" smtClean="0">
                <a:latin typeface="Times New Roman"/>
                <a:ea typeface="Times New Roman"/>
              </a:rPr>
              <a:t>sběrnici.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0272" y="1700808"/>
            <a:ext cx="806583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Periodicky </a:t>
            </a:r>
            <a:r>
              <a:rPr lang="cs-CZ" sz="2400">
                <a:latin typeface="Times New Roman"/>
                <a:ea typeface="Times New Roman"/>
              </a:rPr>
              <a:t>generuje adresy jednotlivých čidel a přijímá  příslušné odezvy.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2752452"/>
            <a:ext cx="80414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Každé </a:t>
            </a:r>
            <a:r>
              <a:rPr lang="cs-CZ" sz="2400">
                <a:latin typeface="Times New Roman"/>
                <a:ea typeface="Times New Roman"/>
              </a:rPr>
              <a:t>čidlo je vybaveno komunikačním modulem.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0" y="3903202"/>
            <a:ext cx="129614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Výhody</a:t>
            </a:r>
            <a:r>
              <a:rPr lang="cs-CZ" sz="2400" smtClean="0">
                <a:latin typeface="Times New Roman"/>
                <a:ea typeface="Times New Roman"/>
              </a:rPr>
              <a:t>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47864" y="3332429"/>
            <a:ext cx="52882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narušení objektu ústředna nahlásí, které konkrétní čidlo bylo aktivováno 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2483768" y="3603911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4293096"/>
            <a:ext cx="528823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jednoduchost kabelové sítě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2483768" y="4379912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340" y="5445224"/>
            <a:ext cx="15393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Nevýhody</a:t>
            </a:r>
            <a:r>
              <a:rPr lang="cs-CZ" sz="2400" smtClean="0">
                <a:latin typeface="Times New Roman"/>
                <a:ea typeface="Times New Roman"/>
              </a:rPr>
              <a:t>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35877" y="4885709"/>
            <a:ext cx="52882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nelze realizovat dodatkové funkce senzorů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2483768" y="5157191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2483768" y="5980637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35877" y="5893821"/>
            <a:ext cx="46925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omezená délka vedení</a:t>
            </a:r>
            <a:endParaRPr lang="cs-CZ" sz="2400">
              <a:latin typeface="Times New Roman"/>
              <a:ea typeface="Times New Roman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267744" y="3603911"/>
            <a:ext cx="0" cy="10640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267744" y="5157191"/>
            <a:ext cx="0" cy="11114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64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5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8136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Ústředny smíšeného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typu: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1967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Zabezpečovací ústředny smíšeného typu jsou určeny pro malé až střední aplikace.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2027749"/>
            <a:ext cx="81369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Zpravidla jsou k </a:t>
            </a:r>
            <a:r>
              <a:rPr lang="cs-CZ" sz="2400">
                <a:latin typeface="Times New Roman"/>
                <a:ea typeface="Times New Roman"/>
              </a:rPr>
              <a:t>dispozici </a:t>
            </a:r>
            <a:r>
              <a:rPr lang="cs-CZ" sz="2400" smtClean="0">
                <a:latin typeface="Times New Roman"/>
                <a:ea typeface="Times New Roman"/>
              </a:rPr>
              <a:t>vstupy </a:t>
            </a:r>
            <a:r>
              <a:rPr lang="cs-CZ" sz="2400">
                <a:latin typeface="Times New Roman"/>
                <a:ea typeface="Times New Roman"/>
              </a:rPr>
              <a:t>s možností připojit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10, 16 nebo 32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zón.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5184575" cy="2465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2994924">
            <a:off x="5861855" y="1735022"/>
            <a:ext cx="288032" cy="38822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868144" y="3461398"/>
            <a:ext cx="27093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Součástí ústředen je </a:t>
            </a:r>
            <a:r>
              <a:rPr lang="cs-CZ" sz="2400" smtClean="0">
                <a:latin typeface="Times New Roman"/>
                <a:ea typeface="Times New Roman"/>
              </a:rPr>
              <a:t>i telefonní </a:t>
            </a:r>
            <a:r>
              <a:rPr lang="cs-CZ" sz="2400">
                <a:latin typeface="Times New Roman"/>
                <a:ea typeface="Times New Roman"/>
              </a:rPr>
              <a:t>komunikátor </a:t>
            </a:r>
            <a:r>
              <a:rPr lang="cs-CZ" sz="2400" smtClean="0">
                <a:latin typeface="Times New Roman"/>
                <a:ea typeface="Times New Roman"/>
              </a:rPr>
              <a:t>napojený na telefon</a:t>
            </a:r>
            <a:r>
              <a:rPr lang="cs-CZ" sz="2400">
                <a:latin typeface="Times New Roman"/>
                <a:ea typeface="Times New Roman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46400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8136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Ústředny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 bezdrátovým přenosem od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čidel: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3" y="1268760"/>
            <a:ext cx="81369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Jedná </a:t>
            </a:r>
            <a:r>
              <a:rPr lang="cs-CZ" sz="2400">
                <a:latin typeface="Times New Roman"/>
                <a:ea typeface="Times New Roman"/>
              </a:rPr>
              <a:t>se o skupinu ústředen, které patří v současné době mezi nejmodernější.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39554" y="2099757"/>
            <a:ext cx="70472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Pracují v pásmu </a:t>
            </a:r>
            <a:r>
              <a:rPr lang="cs-CZ" sz="2400" smtClean="0">
                <a:latin typeface="Times New Roman"/>
                <a:ea typeface="Times New Roman"/>
              </a:rPr>
              <a:t>433MHz.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5" y="2561422"/>
            <a:ext cx="81369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Přenos poplachového signálu od čidel </a:t>
            </a:r>
            <a:r>
              <a:rPr lang="cs-CZ" sz="2400" smtClean="0">
                <a:latin typeface="Times New Roman"/>
                <a:ea typeface="Times New Roman"/>
              </a:rPr>
              <a:t>je kódovaný.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5" y="3105835"/>
            <a:ext cx="81369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Dosah ve volném prostředí je asi 100 – 200m.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829719" y="1507068"/>
            <a:ext cx="2525796" cy="71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755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8136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Ústředny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 bezdrátovým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přenosem: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5" y="1124744"/>
            <a:ext cx="8136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Systémy </a:t>
            </a:r>
            <a:r>
              <a:rPr lang="cs-CZ" sz="2400">
                <a:latin typeface="Times New Roman"/>
                <a:ea typeface="Times New Roman"/>
              </a:rPr>
              <a:t>můžeme rozdělit do dvou základních skupin: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76216" y="1699453"/>
            <a:ext cx="61941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systémy </a:t>
            </a:r>
            <a:r>
              <a:rPr lang="cs-CZ" sz="2400">
                <a:latin typeface="Times New Roman"/>
                <a:ea typeface="Times New Roman"/>
              </a:rPr>
              <a:t>s jednosměrnou komunikací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76216" y="2271293"/>
            <a:ext cx="72728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systémy </a:t>
            </a:r>
            <a:r>
              <a:rPr lang="cs-CZ" sz="2400">
                <a:latin typeface="Times New Roman"/>
                <a:ea typeface="Times New Roman"/>
              </a:rPr>
              <a:t>s obousměrnou </a:t>
            </a:r>
            <a:r>
              <a:rPr lang="cs-CZ" sz="2400" smtClean="0">
                <a:latin typeface="Times New Roman"/>
                <a:ea typeface="Times New Roman"/>
              </a:rPr>
              <a:t>komunikací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2160" y="2780928"/>
            <a:ext cx="81369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Systémy mají </a:t>
            </a:r>
            <a:r>
              <a:rPr lang="cs-CZ" sz="2400">
                <a:latin typeface="Times New Roman"/>
                <a:ea typeface="Times New Roman"/>
              </a:rPr>
              <a:t>následující přednosti</a:t>
            </a:r>
            <a:r>
              <a:rPr lang="cs-CZ" sz="2400" smtClean="0">
                <a:latin typeface="Times New Roman"/>
                <a:ea typeface="Times New Roman"/>
              </a:rPr>
              <a:t>:</a:t>
            </a:r>
            <a:r>
              <a:rPr lang="cs-CZ" sz="2400"/>
              <a:t> 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683568" y="1818819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83568" y="2393305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74390" y="3573016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52454" y="4313419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65212" y="5157192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63689" y="3457599"/>
            <a:ext cx="70517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latin typeface="Times New Roman"/>
                <a:ea typeface="Times New Roman"/>
              </a:rPr>
              <a:t>při zapínání systému si ústředna ověří stav všech prvků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63689" y="4045050"/>
            <a:ext cx="69127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latin typeface="Times New Roman"/>
                <a:ea typeface="Times New Roman"/>
              </a:rPr>
              <a:t>čidla v klidovém stavu nevysílají a tím neplýtvají energií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76216" y="4857109"/>
            <a:ext cx="69353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ústředna si může ověřit, zda je došlá poplachová informace skutečný poplach</a:t>
            </a:r>
          </a:p>
        </p:txBody>
      </p:sp>
    </p:spTree>
    <p:extLst>
      <p:ext uri="{BB962C8B-B14F-4D97-AF65-F5344CB8AC3E}">
        <p14:creationId xmlns:p14="http://schemas.microsoft.com/office/powerpoint/2010/main" val="293128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4" grpId="0"/>
      <p:bldP spid="4" grpId="0"/>
      <p:bldP spid="9" grpId="0"/>
      <p:bldP spid="10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1029</TotalTime>
  <Words>418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116</cp:revision>
  <dcterms:created xsi:type="dcterms:W3CDTF">2013-03-27T08:46:28Z</dcterms:created>
  <dcterms:modified xsi:type="dcterms:W3CDTF">2014-10-02T10:56:25Z</dcterms:modified>
</cp:coreProperties>
</file>