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281" r:id="rId5"/>
    <p:sldId id="282" r:id="rId6"/>
    <p:sldId id="283" r:id="rId7"/>
    <p:sldId id="284" r:id="rId8"/>
    <p:sldId id="28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III/2-14-09_ELEKTRONICKÉ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OVLÁDACÍ A INDIKAČNÍ ZAŘÍZENÍ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1154108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Systém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plní svoji funkci, když je schopen uvádět se do stavu střežení nebo do stavu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klidu.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226" y="2297284"/>
            <a:ext cx="80882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latin typeface="Times New Roman"/>
                <a:ea typeface="Times New Roman"/>
              </a:rPr>
              <a:t>K</a:t>
            </a:r>
            <a:r>
              <a:rPr lang="cs-CZ" sz="2400">
                <a:latin typeface="Times New Roman"/>
                <a:ea typeface="Times New Roman"/>
              </a:rPr>
              <a:t> tomuto účelu jsou určena ovládací zařízení</a:t>
            </a:r>
            <a:r>
              <a:rPr lang="cs-CZ" sz="2400"/>
              <a:t>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1" y="2852936"/>
            <a:ext cx="811256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latin typeface="Times New Roman"/>
                <a:ea typeface="Times New Roman"/>
              </a:rPr>
              <a:t>Cílem je jednoduchá obsluha s minimalizací možností vyvolat při manipulaci s ovládacím zařízením planý poplach. </a:t>
            </a:r>
          </a:p>
        </p:txBody>
      </p:sp>
      <p:sp>
        <p:nvSpPr>
          <p:cNvPr id="2" name="Šipka dolů 1"/>
          <p:cNvSpPr/>
          <p:nvPr/>
        </p:nvSpPr>
        <p:spPr>
          <a:xfrm>
            <a:off x="4488325" y="1700808"/>
            <a:ext cx="2880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815089"/>
            <a:ext cx="5654490" cy="2541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683568" y="393305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Tato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zařízení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plní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následující základní funkce: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611560" y="119675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11560" y="194819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8011" y="279232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08011" y="358246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08011" y="4586933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57468" y="1109935"/>
            <a:ext cx="3812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odepínání </a:t>
            </a:r>
            <a:r>
              <a:rPr lang="cs-CZ" sz="2400">
                <a:latin typeface="Times New Roman"/>
                <a:ea typeface="Times New Roman"/>
              </a:rPr>
              <a:t>a připínaní smyček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57469" y="1861371"/>
            <a:ext cx="35594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volbu </a:t>
            </a:r>
            <a:r>
              <a:rPr lang="cs-CZ" sz="2400">
                <a:latin typeface="Times New Roman"/>
                <a:ea typeface="Times New Roman"/>
              </a:rPr>
              <a:t>speciálních funkcí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57468" y="2705508"/>
            <a:ext cx="65966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zadávání </a:t>
            </a:r>
            <a:r>
              <a:rPr lang="cs-CZ" sz="2400">
                <a:latin typeface="Times New Roman"/>
                <a:ea typeface="Times New Roman"/>
              </a:rPr>
              <a:t>uživatelských kódů pro ovládání systémů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57468" y="3495652"/>
            <a:ext cx="71189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programování </a:t>
            </a:r>
            <a:r>
              <a:rPr lang="cs-CZ" sz="2400">
                <a:latin typeface="Times New Roman"/>
                <a:ea typeface="Times New Roman"/>
              </a:rPr>
              <a:t>instalačních parametrů systémů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557468" y="4500116"/>
            <a:ext cx="42739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odstavení </a:t>
            </a:r>
            <a:r>
              <a:rPr lang="cs-CZ" sz="2400">
                <a:latin typeface="Times New Roman"/>
                <a:ea typeface="Times New Roman"/>
              </a:rPr>
              <a:t>a resetování poplachů</a:t>
            </a:r>
          </a:p>
        </p:txBody>
      </p:sp>
    </p:spTree>
    <p:extLst>
      <p:ext uri="{BB962C8B-B14F-4D97-AF65-F5344CB8AC3E}">
        <p14:creationId xmlns:p14="http://schemas.microsoft.com/office/powerpoint/2010/main" val="69777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468052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92080" y="640812"/>
            <a:ext cx="33843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Příklad moderní grafické klávesnice s dotykovým 5" barevným LCD displejem.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4687976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Ovládání je </a:t>
            </a:r>
            <a:r>
              <a:rPr lang="cs-CZ" sz="2400" smtClean="0">
                <a:latin typeface="Times New Roman"/>
                <a:ea typeface="Times New Roman"/>
              </a:rPr>
              <a:t>zpravidla přehledné</a:t>
            </a:r>
            <a:r>
              <a:rPr lang="cs-CZ" sz="2400">
                <a:latin typeface="Times New Roman"/>
                <a:ea typeface="Times New Roman"/>
              </a:rPr>
              <a:t>, intuitivní a uživatelsky pohodlné. Klávesnice může zobrazovat vnitřní a venkovní teplotu i půdorysy zabezpečeného objektu se zobrazením stavu jednotlivých čidel.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87817" y="2708920"/>
            <a:ext cx="33843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Součástí je vždy adaptér určen pro napájení bezdrátové </a:t>
            </a:r>
            <a:r>
              <a:rPr lang="cs-CZ" sz="2400" smtClean="0">
                <a:latin typeface="Times New Roman"/>
                <a:ea typeface="Times New Roman"/>
              </a:rPr>
              <a:t>klávesnice.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0710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Mezi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základní doplňková zařízení ústředen EZS patří: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55513" y="1974031"/>
            <a:ext cx="66967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akustická signalizace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DOPLŇKOVÁ ZAŘÍZENÍ ÚSTŘEDEN EZS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611560" y="20608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11560" y="279807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11560" y="344380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11560" y="413405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38386" y="492435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63688" y="2711262"/>
            <a:ext cx="66967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optická signalizace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63688" y="3356991"/>
            <a:ext cx="66967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grafické tablo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55513" y="4047241"/>
            <a:ext cx="66967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tiskárny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691680" y="4837537"/>
            <a:ext cx="66967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zařízení určená pro informování majitele objektu</a:t>
            </a:r>
          </a:p>
        </p:txBody>
      </p:sp>
    </p:spTree>
    <p:extLst>
      <p:ext uri="{BB962C8B-B14F-4D97-AF65-F5344CB8AC3E}">
        <p14:creationId xmlns:p14="http://schemas.microsoft.com/office/powerpoint/2010/main" val="50112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3456384" cy="3631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39952" y="1340767"/>
            <a:ext cx="453650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Velkoplošná </a:t>
            </a:r>
            <a:r>
              <a:rPr lang="cs-CZ" sz="2400" smtClean="0">
                <a:latin typeface="Times New Roman"/>
                <a:ea typeface="Times New Roman"/>
              </a:rPr>
              <a:t>LED </a:t>
            </a:r>
            <a:r>
              <a:rPr lang="cs-CZ" sz="2400">
                <a:latin typeface="Times New Roman"/>
                <a:ea typeface="Times New Roman"/>
              </a:rPr>
              <a:t>signalizace v plastovém pouzdru. Samostatně lze aktivovat LED diodu nebo bzučák. Nastavením propojek je možné signalizovat aktivaci trvalým nebo přerušovaným svitem LED diody/bzučáku</a:t>
            </a:r>
            <a:r>
              <a:rPr lang="cs-CZ"/>
              <a:t>.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11560" y="476672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Příklad signalizace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včetně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bzučáku určený pro interiér: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1764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11960" y="1196752"/>
            <a:ext cx="4464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Venkovní </a:t>
            </a:r>
            <a:r>
              <a:rPr lang="cs-CZ" sz="2400">
                <a:latin typeface="Times New Roman"/>
                <a:ea typeface="Times New Roman"/>
              </a:rPr>
              <a:t>zálohovaná siréna s akustickou a optickou signalizací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20498" y="2204864"/>
            <a:ext cx="44408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Pod </a:t>
            </a:r>
            <a:r>
              <a:rPr lang="cs-CZ" sz="2400">
                <a:latin typeface="Times New Roman"/>
                <a:ea typeface="Times New Roman"/>
              </a:rPr>
              <a:t>červeným plastem majáku jsou umístěny dvě LED, které blikáním signalizují přítomnost napájecího napětí v siréně a dobíjení jejího akumulátoru</a:t>
            </a:r>
            <a:r>
              <a:rPr lang="cs-CZ" sz="2400"/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15" y="1170721"/>
            <a:ext cx="3327428" cy="4415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96500" y="404664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Příklad signalizace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včetně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bzučáku určený pro exteriér: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11233" y="4293096"/>
            <a:ext cx="44501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Vnitřní plechový kryt elektroniky zvyšuje odolnost sirény proti mechanickému poškození. </a:t>
            </a:r>
          </a:p>
        </p:txBody>
      </p:sp>
    </p:spTree>
    <p:extLst>
      <p:ext uri="{BB962C8B-B14F-4D97-AF65-F5344CB8AC3E}">
        <p14:creationId xmlns:p14="http://schemas.microsoft.com/office/powerpoint/2010/main" val="1746400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1089</TotalTime>
  <Words>323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123</cp:revision>
  <dcterms:created xsi:type="dcterms:W3CDTF">2013-03-27T08:46:28Z</dcterms:created>
  <dcterms:modified xsi:type="dcterms:W3CDTF">2014-10-02T10:56:43Z</dcterms:modified>
</cp:coreProperties>
</file>