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9" r:id="rId3"/>
    <p:sldId id="260" r:id="rId4"/>
    <p:sldId id="291" r:id="rId5"/>
    <p:sldId id="286" r:id="rId6"/>
    <p:sldId id="287" r:id="rId7"/>
    <p:sldId id="288" r:id="rId8"/>
    <p:sldId id="292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50" y="-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ZABEZPEČOVACÍ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III/2-14-11_ELEKTRONICKÉ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ZABEZPEČOVACÍ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SYSTÉMY-10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Inteligentní dům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10.1.2014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533871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lvl="1"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POŽÁRNÍ HLÁSIČE EPS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1154108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Požární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hlásiče EPS můžeme podle principu činnosti rozdělit na: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99791" y="1985105"/>
            <a:ext cx="602433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manuální – tlačítkové </a:t>
            </a:r>
            <a:r>
              <a:rPr lang="cs-CZ" sz="2400" smtClean="0">
                <a:latin typeface="Times New Roman"/>
                <a:ea typeface="Times New Roman"/>
              </a:rPr>
              <a:t>hlásiče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Šipka doprava 1"/>
          <p:cNvSpPr/>
          <p:nvPr/>
        </p:nvSpPr>
        <p:spPr>
          <a:xfrm>
            <a:off x="611560" y="2035917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11560" y="4291600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958" y="2636912"/>
            <a:ext cx="3651250" cy="3669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533871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lvl="1"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POŽÁRNÍ HLÁSIČE EPS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ipka doprava 1"/>
          <p:cNvSpPr/>
          <p:nvPr/>
        </p:nvSpPr>
        <p:spPr>
          <a:xfrm>
            <a:off x="611560" y="1593102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11560" y="4291600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699791" y="1542289"/>
            <a:ext cx="602433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a</a:t>
            </a:r>
            <a:r>
              <a:rPr lang="cs-CZ" sz="2400" smtClean="0">
                <a:latin typeface="Times New Roman"/>
                <a:ea typeface="Times New Roman"/>
              </a:rPr>
              <a:t>utomatické požární hlásiče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1" y="2578838"/>
            <a:ext cx="3456384" cy="3785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44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Manuální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požární hlásiče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1559" y="980727"/>
            <a:ext cx="805626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cs-CZ" sz="2400" smtClean="0">
                <a:latin typeface="Times New Roman"/>
                <a:ea typeface="Times New Roman"/>
              </a:rPr>
              <a:t>Slouží </a:t>
            </a:r>
            <a:r>
              <a:rPr lang="cs-CZ" sz="2400">
                <a:latin typeface="Times New Roman"/>
                <a:ea typeface="Times New Roman"/>
              </a:rPr>
              <a:t>k vyhlášení poplachu osobou, která zjistí požár nebo jiný nebezpečný stav nebo jev.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610258" y="2636912"/>
            <a:ext cx="804764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Obsahují mikrospínač a zakončovací </a:t>
            </a:r>
            <a:r>
              <a:rPr lang="cs-CZ" sz="2400" smtClean="0">
                <a:latin typeface="Times New Roman"/>
                <a:ea typeface="Times New Roman"/>
              </a:rPr>
              <a:t>rezistor.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28812" y="1988840"/>
            <a:ext cx="8039016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Tlačítkové požární hlásiče jsou vždy červené barvy.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813" y="3098577"/>
            <a:ext cx="1828176" cy="1914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3487" y="3098577"/>
            <a:ext cx="1343579" cy="1914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677528" y="3577227"/>
            <a:ext cx="1914598" cy="9572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28813" y="5085184"/>
            <a:ext cx="80290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Manuální požární hlásiče musí být uzpůsobeny tak, aby nemohlo dojít k samovolné nebo náhodné </a:t>
            </a:r>
            <a:r>
              <a:rPr lang="cs-CZ" sz="2400" smtClean="0">
                <a:latin typeface="Times New Roman"/>
                <a:ea typeface="Times New Roman"/>
              </a:rPr>
              <a:t>aktivaci.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44839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Automatické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požární hlásiče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11560" y="1052736"/>
            <a:ext cx="80761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Jsou </a:t>
            </a:r>
            <a:r>
              <a:rPr lang="cs-CZ" sz="2400">
                <a:latin typeface="Times New Roman"/>
                <a:ea typeface="Times New Roman"/>
              </a:rPr>
              <a:t>to zařízení, která předáním poplachové informace reagují na </a:t>
            </a:r>
            <a:r>
              <a:rPr lang="cs-CZ" sz="2400" smtClean="0">
                <a:latin typeface="Times New Roman"/>
                <a:ea typeface="Times New Roman"/>
              </a:rPr>
              <a:t>průvodní </a:t>
            </a:r>
            <a:r>
              <a:rPr lang="cs-CZ" sz="2400">
                <a:latin typeface="Times New Roman"/>
                <a:ea typeface="Times New Roman"/>
              </a:rPr>
              <a:t>jevy požáru jako je kouř, nárůst teploty, plameny nebo jejich kombinace. 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154413" y="4365104"/>
            <a:ext cx="454773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Nejvíce jsou používány tzv. bodové hlásiče, které se nejčastěji montují na strop nebo do určité vzdálenosti pod něj.hlásičů požáru.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2453580"/>
            <a:ext cx="80761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Typ hlásiče musí odpovídat předpokládanému druhu a rychlosti šíření požáru.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84577"/>
            <a:ext cx="3264810" cy="2835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prava 3"/>
          <p:cNvSpPr/>
          <p:nvPr/>
        </p:nvSpPr>
        <p:spPr>
          <a:xfrm rot="10800000">
            <a:off x="4649622" y="3284577"/>
            <a:ext cx="570450" cy="36044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298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Základní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rozdělení automatických požárních hlásičů:</a:t>
            </a:r>
          </a:p>
        </p:txBody>
      </p:sp>
      <p:sp>
        <p:nvSpPr>
          <p:cNvPr id="12" name="Šipka doprava 11"/>
          <p:cNvSpPr/>
          <p:nvPr/>
        </p:nvSpPr>
        <p:spPr>
          <a:xfrm>
            <a:off x="600331" y="106754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00331" y="180534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93907" y="2553871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611560" y="3316342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576218" y="4066039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576218" y="494116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881374" y="980727"/>
            <a:ext cx="231666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hlásiče ionizační </a:t>
            </a:r>
          </a:p>
        </p:txBody>
      </p:sp>
      <p:sp>
        <p:nvSpPr>
          <p:cNvPr id="4" name="Obdélník 3"/>
          <p:cNvSpPr/>
          <p:nvPr/>
        </p:nvSpPr>
        <p:spPr>
          <a:xfrm>
            <a:off x="2881374" y="1718523"/>
            <a:ext cx="201850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>
                <a:latin typeface="Times New Roman"/>
                <a:ea typeface="Times New Roman"/>
              </a:rPr>
              <a:t>hlásiče optické</a:t>
            </a:r>
          </a:p>
        </p:txBody>
      </p:sp>
      <p:sp>
        <p:nvSpPr>
          <p:cNvPr id="7" name="Obdélník 6"/>
          <p:cNvSpPr/>
          <p:nvPr/>
        </p:nvSpPr>
        <p:spPr>
          <a:xfrm>
            <a:off x="2881374" y="2467054"/>
            <a:ext cx="20778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tepelné hlásiče 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881374" y="3229525"/>
            <a:ext cx="20954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>
                <a:latin typeface="Times New Roman"/>
                <a:ea typeface="Times New Roman"/>
              </a:rPr>
              <a:t>hlásiče tlakové 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881374" y="3979222"/>
            <a:ext cx="22765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hlásiče odporové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881374" y="4854351"/>
            <a:ext cx="278794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>
                <a:latin typeface="Times New Roman"/>
                <a:ea typeface="Times New Roman"/>
              </a:rPr>
              <a:t>hlásiče kombinované</a:t>
            </a:r>
          </a:p>
        </p:txBody>
      </p:sp>
    </p:spTree>
    <p:extLst>
      <p:ext uri="{BB962C8B-B14F-4D97-AF65-F5344CB8AC3E}">
        <p14:creationId xmlns:p14="http://schemas.microsoft.com/office/powerpoint/2010/main" val="767456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Základní vlastnosti automatických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požárních hlásičů:</a:t>
            </a:r>
          </a:p>
        </p:txBody>
      </p:sp>
      <p:sp>
        <p:nvSpPr>
          <p:cNvPr id="3" name="Obdélník 2"/>
          <p:cNvSpPr/>
          <p:nvPr/>
        </p:nvSpPr>
        <p:spPr>
          <a:xfrm>
            <a:off x="578283" y="1484784"/>
            <a:ext cx="809817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Hlásiče rozpoznají  tlecí a otevřené požáry </a:t>
            </a:r>
            <a:r>
              <a:rPr lang="cs-CZ" sz="2400">
                <a:latin typeface="Times New Roman"/>
                <a:ea typeface="Times New Roman"/>
              </a:rPr>
              <a:t>s tvorbou kouře i bez tvorby kouře. </a:t>
            </a:r>
            <a:r>
              <a:rPr lang="cs-CZ" sz="2400" smtClean="0">
                <a:latin typeface="Times New Roman"/>
                <a:ea typeface="Times New Roman"/>
              </a:rPr>
              <a:t>Hlásiče </a:t>
            </a:r>
            <a:r>
              <a:rPr lang="cs-CZ" sz="2400">
                <a:latin typeface="Times New Roman"/>
                <a:ea typeface="Times New Roman"/>
              </a:rPr>
              <a:t>lze specificky podle zařízení na základě potřeby naprogramovat a nastavit podle své oblasti použití jako </a:t>
            </a:r>
            <a:r>
              <a:rPr lang="cs-CZ" sz="2400" smtClean="0">
                <a:latin typeface="Times New Roman"/>
                <a:ea typeface="Times New Roman"/>
              </a:rPr>
              <a:t>hlásiče </a:t>
            </a:r>
            <a:r>
              <a:rPr lang="cs-CZ" sz="2400">
                <a:latin typeface="Times New Roman"/>
                <a:ea typeface="Times New Roman"/>
              </a:rPr>
              <a:t>kouře, teplotní </a:t>
            </a:r>
            <a:r>
              <a:rPr lang="cs-CZ" sz="2400" smtClean="0">
                <a:latin typeface="Times New Roman"/>
                <a:ea typeface="Times New Roman"/>
              </a:rPr>
              <a:t>hlásiče </a:t>
            </a:r>
            <a:r>
              <a:rPr lang="cs-CZ" sz="2400">
                <a:latin typeface="Times New Roman"/>
                <a:ea typeface="Times New Roman"/>
              </a:rPr>
              <a:t>nebo </a:t>
            </a:r>
            <a:r>
              <a:rPr lang="cs-CZ" sz="2400" smtClean="0">
                <a:latin typeface="Times New Roman"/>
                <a:ea typeface="Times New Roman"/>
              </a:rPr>
              <a:t>kombinované hlásiče.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 </a:t>
            </a:r>
          </a:p>
        </p:txBody>
      </p:sp>
      <p:sp>
        <p:nvSpPr>
          <p:cNvPr id="2" name="Obdélník 1"/>
          <p:cNvSpPr/>
          <p:nvPr/>
        </p:nvSpPr>
        <p:spPr>
          <a:xfrm>
            <a:off x="611560" y="3573016"/>
            <a:ext cx="806489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Pro použití v oblastech s obtížnými podmínkami okolního prostředí jsou k dispozici také varianty se zlepšenou ochranou proti zvýšené vlhkosti vzduchu.</a:t>
            </a:r>
          </a:p>
        </p:txBody>
      </p:sp>
    </p:spTree>
    <p:extLst>
      <p:ext uri="{BB962C8B-B14F-4D97-AF65-F5344CB8AC3E}">
        <p14:creationId xmlns:p14="http://schemas.microsoft.com/office/powerpoint/2010/main" val="3682552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Výpis z norem ČSN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Ing. Jiří Kindl-Projektování bezpečnostních systémů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1342</TotalTime>
  <Words>289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144</cp:revision>
  <dcterms:created xsi:type="dcterms:W3CDTF">2013-03-27T08:46:28Z</dcterms:created>
  <dcterms:modified xsi:type="dcterms:W3CDTF">2014-10-02T10:57:23Z</dcterms:modified>
</cp:coreProperties>
</file>