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9" r:id="rId3"/>
    <p:sldId id="260" r:id="rId4"/>
    <p:sldId id="286" r:id="rId5"/>
    <p:sldId id="287" r:id="rId6"/>
    <p:sldId id="293" r:id="rId7"/>
    <p:sldId id="29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III/2-14-12_ELEKTRONICKÉ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ÚSTŘEDNY ELEKTRICKÉ POŽÁRNÍ SIGNALIZACE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115410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Ústředna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EPS je zařízení, které soustřeďuje informace ze všech hlásičů k systému připojených.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2204864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Informace z nich patřičným způsobem podle programu a nastavení zpracovává a reaguje na ně odpovídajícím způsobem.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1560" y="3829480"/>
            <a:ext cx="136815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Odezva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2267744" y="3887696"/>
            <a:ext cx="648072" cy="3452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03848" y="3515816"/>
            <a:ext cx="54726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</a:t>
            </a:r>
            <a:r>
              <a:rPr lang="cs-CZ" sz="2400" smtClean="0">
                <a:latin typeface="Times New Roman"/>
                <a:ea typeface="Times New Roman"/>
              </a:rPr>
              <a:t>yhlášení </a:t>
            </a:r>
            <a:r>
              <a:rPr lang="cs-CZ" sz="2400">
                <a:latin typeface="Times New Roman"/>
                <a:ea typeface="Times New Roman"/>
              </a:rPr>
              <a:t>poplachu, přenos signálu na PCO, aktivace samočinných hlásících zařízení a </a:t>
            </a:r>
            <a:r>
              <a:rPr lang="cs-CZ" sz="2400" smtClean="0">
                <a:latin typeface="Times New Roman"/>
                <a:ea typeface="Times New Roman"/>
              </a:rPr>
              <a:t>podobně.</a:t>
            </a:r>
            <a:r>
              <a:rPr lang="cs-CZ" sz="2400">
                <a:latin typeface="Times New Roman"/>
                <a:ea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Ústředny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EPS konvenční neadresné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59" y="980727"/>
            <a:ext cx="805626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/>
            <a:r>
              <a:rPr lang="cs-CZ" sz="2400" smtClean="0">
                <a:latin typeface="Times New Roman"/>
                <a:ea typeface="Times New Roman"/>
              </a:rPr>
              <a:t>U </a:t>
            </a:r>
            <a:r>
              <a:rPr lang="cs-CZ" sz="2400">
                <a:latin typeface="Times New Roman"/>
                <a:ea typeface="Times New Roman"/>
              </a:rPr>
              <a:t>těchto typů ústředen jsou hlásiče připojeny k ústředně proudově vyváženou hlásící linkou (smyčkou).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139952" y="1870707"/>
            <a:ext cx="466196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Koncepce je určena </a:t>
            </a:r>
            <a:r>
              <a:rPr lang="cs-CZ" sz="2400">
                <a:latin typeface="Times New Roman"/>
                <a:ea typeface="Times New Roman"/>
              </a:rPr>
              <a:t>pro oblast soukromých </a:t>
            </a:r>
            <a:r>
              <a:rPr lang="cs-CZ" sz="2400" smtClean="0">
                <a:latin typeface="Times New Roman"/>
                <a:ea typeface="Times New Roman"/>
              </a:rPr>
              <a:t>domácností. Je schopna sledování </a:t>
            </a:r>
            <a:r>
              <a:rPr lang="cs-CZ" sz="2400">
                <a:latin typeface="Times New Roman"/>
                <a:ea typeface="Times New Roman"/>
              </a:rPr>
              <a:t>plynu, vody, kouře, zvýšené teploty (při požáru</a:t>
            </a:r>
            <a:r>
              <a:rPr lang="cs-CZ" sz="2400" smtClean="0">
                <a:latin typeface="Times New Roman"/>
                <a:ea typeface="Times New Roman"/>
              </a:rPr>
              <a:t>). Centrály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vyznačují </a:t>
            </a:r>
            <a:r>
              <a:rPr lang="cs-CZ" sz="2400">
                <a:latin typeface="Times New Roman"/>
                <a:ea typeface="Times New Roman"/>
              </a:rPr>
              <a:t>tím, že </a:t>
            </a:r>
            <a:r>
              <a:rPr lang="cs-CZ" sz="2400" smtClean="0">
                <a:latin typeface="Times New Roman"/>
                <a:ea typeface="Times New Roman"/>
              </a:rPr>
              <a:t>jsou  </a:t>
            </a:r>
            <a:r>
              <a:rPr lang="cs-CZ" sz="2400">
                <a:latin typeface="Times New Roman"/>
                <a:ea typeface="Times New Roman"/>
              </a:rPr>
              <a:t>snadno </a:t>
            </a:r>
            <a:r>
              <a:rPr lang="cs-CZ" sz="2400" smtClean="0">
                <a:latin typeface="Times New Roman"/>
                <a:ea typeface="Times New Roman"/>
              </a:rPr>
              <a:t>udržovatelné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určeny především </a:t>
            </a:r>
            <a:r>
              <a:rPr lang="cs-CZ" sz="2400">
                <a:latin typeface="Times New Roman"/>
                <a:ea typeface="Times New Roman"/>
              </a:rPr>
              <a:t>pro účely domácího alarmu.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870706"/>
            <a:ext cx="3033968" cy="3046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59" y="5085184"/>
            <a:ext cx="80562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 jedné hlásící smyčce může být připojeno bez možnosti rozlišení cca 32 hlásičů.</a:t>
            </a:r>
          </a:p>
        </p:txBody>
      </p:sp>
    </p:spTree>
    <p:extLst>
      <p:ext uri="{BB962C8B-B14F-4D97-AF65-F5344CB8AC3E}">
        <p14:creationId xmlns:p14="http://schemas.microsoft.com/office/powerpoint/2010/main" val="334483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Ústředny EPS konvenční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adresné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1560" y="1052736"/>
            <a:ext cx="8076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</a:t>
            </a:r>
            <a:r>
              <a:rPr lang="cs-CZ" sz="2400">
                <a:latin typeface="Times New Roman"/>
                <a:ea typeface="Times New Roman"/>
              </a:rPr>
              <a:t> aplikacích s konvenčními adresnými ústřednami mají jednotlivé hlásiče konkrétní adresu.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076056" y="3209070"/>
            <a:ext cx="360039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</a:t>
            </a:r>
            <a:r>
              <a:rPr lang="cs-CZ" sz="2400">
                <a:latin typeface="Times New Roman"/>
                <a:ea typeface="Times New Roman"/>
              </a:rPr>
              <a:t> případě poruchy nebo poškození vedení izolátory automaticky vyřadí vadnou část systému mezi dvěma izolátory a vše funguje bez problému </a:t>
            </a:r>
            <a:r>
              <a:rPr lang="cs-CZ" sz="2400" smtClean="0">
                <a:latin typeface="Times New Roman"/>
                <a:ea typeface="Times New Roman"/>
              </a:rPr>
              <a:t>dál.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988045"/>
            <a:ext cx="80761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Potom </a:t>
            </a:r>
            <a:r>
              <a:rPr lang="cs-CZ" sz="2400">
                <a:latin typeface="Times New Roman"/>
                <a:ea typeface="Times New Roman"/>
              </a:rPr>
              <a:t>je možné zajistit, který hlásič poplach vyvolal.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9071"/>
            <a:ext cx="4392488" cy="3136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1" y="2564904"/>
            <a:ext cx="80648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Často se využívají tzv. kruhové smyčky s 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oddělenými izolátory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4429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Analogové ústředny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EPS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1560" y="1052736"/>
            <a:ext cx="8076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</a:t>
            </a:r>
            <a:r>
              <a:rPr lang="cs-CZ" sz="2400">
                <a:latin typeface="Times New Roman"/>
                <a:ea typeface="Times New Roman"/>
              </a:rPr>
              <a:t> aplikacích hlásiče předávají údaje v analogové podobě.</a:t>
            </a:r>
          </a:p>
          <a:p>
            <a:pPr algn="just"/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988045"/>
            <a:ext cx="80761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Analogové ústředny jsou programovatelné pro různé </a:t>
            </a:r>
            <a:r>
              <a:rPr lang="cs-CZ" sz="2400">
                <a:latin typeface="Times New Roman"/>
                <a:ea typeface="Times New Roman"/>
              </a:rPr>
              <a:t>režimy a detekční algoritmy ve spojení s analogově adresovatelnými hlásiči. V kombinaci s časovači se ústředny dají přizpůsobit </a:t>
            </a:r>
            <a:r>
              <a:rPr lang="cs-CZ" sz="2400" smtClean="0">
                <a:latin typeface="Times New Roman"/>
                <a:ea typeface="Times New Roman"/>
              </a:rPr>
              <a:t>širokému použití.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1560" y="3861048"/>
            <a:ext cx="806489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vždy kompatibilní </a:t>
            </a:r>
            <a:r>
              <a:rPr lang="cs-CZ" sz="2400">
                <a:latin typeface="Times New Roman"/>
                <a:ea typeface="Times New Roman"/>
              </a:rPr>
              <a:t>i s nejnovějšími interaktivními adresovatelnými </a:t>
            </a:r>
            <a:r>
              <a:rPr lang="cs-CZ" sz="2400" smtClean="0">
                <a:latin typeface="Times New Roman"/>
                <a:ea typeface="Times New Roman"/>
              </a:rPr>
              <a:t>hlásiči.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59" y="4941168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Rovněž kontrolují </a:t>
            </a:r>
            <a:r>
              <a:rPr lang="cs-CZ" sz="2400">
                <a:latin typeface="Times New Roman"/>
                <a:ea typeface="Times New Roman"/>
              </a:rPr>
              <a:t>obvod na zkrat a přerušení </a:t>
            </a:r>
            <a:r>
              <a:rPr lang="cs-CZ" sz="2400" smtClean="0">
                <a:latin typeface="Times New Roman"/>
                <a:ea typeface="Times New Roman"/>
              </a:rPr>
              <a:t>vodiče.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27693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Ústředny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EPS interaktivní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11560" y="1052736"/>
            <a:ext cx="8076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</a:t>
            </a:r>
            <a:r>
              <a:rPr lang="cs-CZ" sz="2400">
                <a:latin typeface="Times New Roman"/>
                <a:ea typeface="Times New Roman"/>
              </a:rPr>
              <a:t> systémech s těmito ústřednami se využívají tzv. interaktivní </a:t>
            </a:r>
            <a:r>
              <a:rPr lang="cs-CZ" sz="2400" smtClean="0">
                <a:latin typeface="Times New Roman"/>
                <a:ea typeface="Times New Roman"/>
              </a:rPr>
              <a:t>hlásiče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988045"/>
            <a:ext cx="8076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Interaktivní hlásič je zařízení s</a:t>
            </a:r>
            <a:r>
              <a:rPr lang="cs-CZ" sz="2400">
                <a:latin typeface="Times New Roman"/>
                <a:ea typeface="Times New Roman"/>
              </a:rPr>
              <a:t> rozšířeným spektrem detekovaných </a:t>
            </a:r>
            <a:r>
              <a:rPr lang="cs-CZ" sz="2400" smtClean="0">
                <a:latin typeface="Times New Roman"/>
                <a:ea typeface="Times New Roman"/>
              </a:rPr>
              <a:t>signálů.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03948" y="2819042"/>
            <a:ext cx="457250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Zpravidla je vybaven izolátorem </a:t>
            </a:r>
            <a:r>
              <a:rPr lang="cs-CZ" sz="2400" smtClean="0">
                <a:latin typeface="Times New Roman"/>
                <a:ea typeface="Times New Roman"/>
              </a:rPr>
              <a:t>určeným </a:t>
            </a:r>
            <a:r>
              <a:rPr lang="cs-CZ" sz="2400">
                <a:latin typeface="Times New Roman"/>
                <a:ea typeface="Times New Roman"/>
              </a:rPr>
              <a:t>pro automatickou signalizaci požáru v analogovém a adresovatelném </a:t>
            </a:r>
            <a:r>
              <a:rPr lang="cs-CZ" sz="2400" smtClean="0">
                <a:latin typeface="Times New Roman"/>
                <a:ea typeface="Times New Roman"/>
              </a:rPr>
              <a:t>systému.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03949" y="4566612"/>
            <a:ext cx="4464494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Tyto ústředny rozlišují </a:t>
            </a:r>
            <a:r>
              <a:rPr lang="cs-CZ" sz="2400">
                <a:latin typeface="Times New Roman"/>
                <a:ea typeface="Times New Roman"/>
              </a:rPr>
              <a:t>úroveň jednotlivých signálů ze svého okolí a jejich změnu v čase.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82" y="3284984"/>
            <a:ext cx="3498465" cy="2405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070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1393</TotalTime>
  <Words>311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150</cp:revision>
  <dcterms:created xsi:type="dcterms:W3CDTF">2013-03-27T08:46:28Z</dcterms:created>
  <dcterms:modified xsi:type="dcterms:W3CDTF">2014-10-02T10:57:38Z</dcterms:modified>
</cp:coreProperties>
</file>