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9" r:id="rId3"/>
    <p:sldId id="260" r:id="rId4"/>
    <p:sldId id="308" r:id="rId5"/>
    <p:sldId id="309" r:id="rId6"/>
    <p:sldId id="310" r:id="rId7"/>
    <p:sldId id="311" r:id="rId8"/>
    <p:sldId id="312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50" y="-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sdeleni.idnes.cz/opticke-kabely" TargetMode="External"/><Relationship Id="rId2" Type="http://schemas.openxmlformats.org/officeDocument/2006/relationships/hyperlink" Target="http://cs.wikipedia.org/wiki/Kamerov%C3%BD_syst%C3%A9m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ZABEZPEČOVACÍ SYSTÉMY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III/2-14-18_ELEKTRONICKÉ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ZABEZPEČOVACÍ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SYSTÉMY-17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Inteligentní dům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10.1.2014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533871"/>
            <a:ext cx="813690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lvl="0"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DALŠÍ SYSTÉMY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1196752"/>
            <a:ext cx="81223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Mezi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další systémy pro zabezpečení bezpečnosti osob nebo objektů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patří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ozvučovací systémy a systémy místního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rozhlasu.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821" y="2277310"/>
            <a:ext cx="2296988" cy="2174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214" y="2292712"/>
            <a:ext cx="2621241" cy="21586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306057"/>
            <a:ext cx="2751349" cy="214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546822" y="5025727"/>
            <a:ext cx="272903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Tlakový reproduktor pro venkovní použití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072169" y="5025725"/>
            <a:ext cx="26042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Siréna </a:t>
            </a:r>
            <a:r>
              <a:rPr lang="cs-CZ" sz="2400" smtClean="0">
                <a:latin typeface="Times New Roman"/>
                <a:ea typeface="Times New Roman"/>
              </a:rPr>
              <a:t>piezo pro </a:t>
            </a:r>
            <a:r>
              <a:rPr lang="cs-CZ" sz="2400">
                <a:latin typeface="Times New Roman"/>
                <a:ea typeface="Times New Roman"/>
              </a:rPr>
              <a:t>vnitřní </a:t>
            </a:r>
            <a:r>
              <a:rPr lang="cs-CZ" sz="2400" smtClean="0">
                <a:latin typeface="Times New Roman"/>
                <a:ea typeface="Times New Roman"/>
              </a:rPr>
              <a:t>použití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75856" y="5025726"/>
            <a:ext cx="27723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Tlakový reproduktor pro vnitřní použití </a:t>
            </a:r>
          </a:p>
        </p:txBody>
      </p:sp>
      <p:sp>
        <p:nvSpPr>
          <p:cNvPr id="9" name="Šipka doprava 8"/>
          <p:cNvSpPr/>
          <p:nvPr/>
        </p:nvSpPr>
        <p:spPr>
          <a:xfrm rot="16200000">
            <a:off x="1475656" y="4581128"/>
            <a:ext cx="64807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 rot="16200000">
            <a:off x="4103948" y="4595398"/>
            <a:ext cx="64807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 rot="16200000">
            <a:off x="7041798" y="4595398"/>
            <a:ext cx="64807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9552" y="548680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Dalším </a:t>
            </a:r>
            <a:r>
              <a:rPr lang="cs-CZ" sz="2400">
                <a:latin typeface="Times New Roman"/>
                <a:ea typeface="Times New Roman"/>
              </a:rPr>
              <a:t>typem </a:t>
            </a:r>
            <a:r>
              <a:rPr lang="cs-CZ" sz="2400" smtClean="0">
                <a:latin typeface="Times New Roman"/>
                <a:ea typeface="Times New Roman"/>
              </a:rPr>
              <a:t>EZS jsou přístupové </a:t>
            </a:r>
            <a:r>
              <a:rPr lang="cs-CZ" sz="2400">
                <a:latin typeface="Times New Roman"/>
                <a:ea typeface="Times New Roman"/>
              </a:rPr>
              <a:t>systémy a část využití mechanických zabezpečovacích prostředků.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574998" y="1700808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Ozvučovací </a:t>
            </a:r>
            <a:r>
              <a:rPr lang="cs-CZ" sz="2400">
                <a:latin typeface="Times New Roman"/>
                <a:ea typeface="Times New Roman"/>
              </a:rPr>
              <a:t>systémy jsou používány pro zesilování řeči nebo hudby a jejich směrování do požadovaných prostor.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9552" y="2690336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Systém </a:t>
            </a:r>
            <a:r>
              <a:rPr lang="cs-CZ" sz="2400">
                <a:latin typeface="Times New Roman"/>
                <a:ea typeface="Times New Roman"/>
              </a:rPr>
              <a:t>místního </a:t>
            </a:r>
            <a:r>
              <a:rPr lang="cs-CZ" sz="2400" smtClean="0">
                <a:latin typeface="Times New Roman"/>
                <a:ea typeface="Times New Roman"/>
              </a:rPr>
              <a:t>rozhlasu a </a:t>
            </a:r>
            <a:r>
              <a:rPr lang="cs-CZ" sz="2400">
                <a:latin typeface="Times New Roman"/>
                <a:ea typeface="Times New Roman"/>
              </a:rPr>
              <a:t>evakuační systém je určen v první řadě pro přenos předem nahraných publikovaných </a:t>
            </a:r>
            <a:r>
              <a:rPr lang="cs-CZ" sz="2400" smtClean="0">
                <a:latin typeface="Times New Roman"/>
                <a:ea typeface="Times New Roman"/>
              </a:rPr>
              <a:t>zpráv.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74998" y="3717032"/>
            <a:ext cx="810145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Rovněž lze Pokud jde o systém používaný k řízení evakuace při požáru, používá se často název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Požární rozhlas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2" name="Obdélník 1"/>
          <p:cNvSpPr/>
          <p:nvPr/>
        </p:nvSpPr>
        <p:spPr>
          <a:xfrm>
            <a:off x="574997" y="4832551"/>
            <a:ext cx="810145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Zvukový systém pro nouzové účely musí umožňovat vysílání srozumitelné informace o opatřeních, které je třeba uskutečnit k ochraně </a:t>
            </a:r>
            <a:r>
              <a:rPr lang="cs-CZ" sz="2400" smtClean="0">
                <a:latin typeface="Times New Roman"/>
                <a:ea typeface="Times New Roman"/>
              </a:rPr>
              <a:t>životů.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19990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9552" y="506846"/>
            <a:ext cx="81150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Přístupové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, docházkové a komunikační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systémy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1268760"/>
            <a:ext cx="814868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Systémy sledují, evidují </a:t>
            </a:r>
            <a:r>
              <a:rPr lang="cs-CZ" sz="2400">
                <a:latin typeface="Times New Roman"/>
                <a:ea typeface="Times New Roman"/>
              </a:rPr>
              <a:t>a řídí průchod </a:t>
            </a:r>
            <a:r>
              <a:rPr lang="cs-CZ" sz="2400" smtClean="0">
                <a:latin typeface="Times New Roman"/>
                <a:ea typeface="Times New Roman"/>
              </a:rPr>
              <a:t>osob </a:t>
            </a:r>
            <a:r>
              <a:rPr lang="cs-CZ" sz="2400">
                <a:latin typeface="Times New Roman"/>
                <a:ea typeface="Times New Roman"/>
              </a:rPr>
              <a:t>do vymezených prostor na základě definovaných oprávnění. </a:t>
            </a:r>
          </a:p>
        </p:txBody>
      </p:sp>
      <p:sp>
        <p:nvSpPr>
          <p:cNvPr id="7" name="Obdélník 6"/>
          <p:cNvSpPr/>
          <p:nvPr/>
        </p:nvSpPr>
        <p:spPr>
          <a:xfrm>
            <a:off x="539552" y="3284984"/>
            <a:ext cx="81369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Prostřednictvím </a:t>
            </a:r>
            <a:r>
              <a:rPr lang="cs-CZ" sz="2400">
                <a:latin typeface="Times New Roman"/>
                <a:ea typeface="Times New Roman"/>
              </a:rPr>
              <a:t>tohoto systému </a:t>
            </a:r>
            <a:r>
              <a:rPr lang="cs-CZ" sz="2400" smtClean="0">
                <a:latin typeface="Times New Roman"/>
                <a:ea typeface="Times New Roman"/>
              </a:rPr>
              <a:t>se chrání majetek, získává se </a:t>
            </a:r>
            <a:r>
              <a:rPr lang="cs-CZ" sz="2400">
                <a:latin typeface="Times New Roman"/>
                <a:ea typeface="Times New Roman"/>
              </a:rPr>
              <a:t>přehled o pohybu pracovníků </a:t>
            </a:r>
            <a:r>
              <a:rPr lang="cs-CZ" sz="2400" smtClean="0">
                <a:latin typeface="Times New Roman"/>
                <a:ea typeface="Times New Roman"/>
              </a:rPr>
              <a:t>a tedy současně i zdraví a život osob v chráněném prostoru.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27770" y="2276872"/>
            <a:ext cx="8148686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Osoby využívající vstup do zabezpečených prostor používají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identifikační prvek.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27770" y="4720743"/>
            <a:ext cx="812679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Systémy lze realizovat samostatně</a:t>
            </a:r>
            <a:r>
              <a:rPr lang="cs-CZ" sz="2400">
                <a:latin typeface="Times New Roman"/>
                <a:ea typeface="Times New Roman"/>
              </a:rPr>
              <a:t>, nebo </a:t>
            </a:r>
            <a:r>
              <a:rPr lang="cs-CZ" sz="2400" smtClean="0">
                <a:latin typeface="Times New Roman"/>
                <a:ea typeface="Times New Roman"/>
              </a:rPr>
              <a:t>mohou být integrovány </a:t>
            </a:r>
            <a:r>
              <a:rPr lang="cs-CZ" sz="2400">
                <a:latin typeface="Times New Roman"/>
                <a:ea typeface="Times New Roman"/>
              </a:rPr>
              <a:t>jako součást </a:t>
            </a:r>
            <a:r>
              <a:rPr lang="cs-CZ" sz="2400" smtClean="0">
                <a:latin typeface="Times New Roman"/>
                <a:ea typeface="Times New Roman"/>
              </a:rPr>
              <a:t>jiných bezpečnostních systémů.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473148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309748" y="716502"/>
            <a:ext cx="73448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Docházkové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systémy: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Slouží </a:t>
            </a:r>
            <a:r>
              <a:rPr lang="cs-CZ" sz="2400">
                <a:latin typeface="Times New Roman"/>
                <a:ea typeface="Times New Roman"/>
              </a:rPr>
              <a:t>ke sběru informací o čase a důvodu průchodu místem </a:t>
            </a:r>
            <a:r>
              <a:rPr lang="cs-CZ" sz="2400" smtClean="0">
                <a:latin typeface="Times New Roman"/>
                <a:ea typeface="Times New Roman"/>
              </a:rPr>
              <a:t>kontroly.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539552" y="117265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39552" y="2908637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309748" y="2637155"/>
            <a:ext cx="737849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Používají se </a:t>
            </a:r>
            <a:r>
              <a:rPr lang="cs-CZ" sz="2400">
                <a:latin typeface="Times New Roman"/>
                <a:ea typeface="Times New Roman"/>
              </a:rPr>
              <a:t>kontaktní nebo bezkontaktní identifikační </a:t>
            </a:r>
            <a:r>
              <a:rPr lang="cs-CZ" sz="2400" smtClean="0">
                <a:latin typeface="Times New Roman"/>
                <a:ea typeface="Times New Roman"/>
              </a:rPr>
              <a:t>prvky.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572000" y="3654499"/>
            <a:ext cx="411623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Docházkové </a:t>
            </a:r>
            <a:r>
              <a:rPr lang="cs-CZ" sz="2400">
                <a:latin typeface="Times New Roman"/>
                <a:ea typeface="Times New Roman"/>
              </a:rPr>
              <a:t>systémy lze propojit se systémy </a:t>
            </a:r>
            <a:r>
              <a:rPr lang="cs-CZ" sz="2400" smtClean="0">
                <a:latin typeface="Times New Roman"/>
                <a:ea typeface="Times New Roman"/>
              </a:rPr>
              <a:t>elektronické zabezpečovací signalizace</a:t>
            </a:r>
            <a:r>
              <a:rPr lang="cs-CZ" sz="2400">
                <a:latin typeface="Times New Roman"/>
                <a:ea typeface="Times New Roman"/>
              </a:rPr>
              <a:t> </a:t>
            </a:r>
            <a:r>
              <a:rPr lang="cs-CZ" sz="2400" smtClean="0">
                <a:latin typeface="Times New Roman"/>
                <a:ea typeface="Times New Roman"/>
              </a:rPr>
              <a:t>(požární aj.). Jedná se o zabezpečení objektu nebo ochranu osob.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539552" y="4664645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9748" y="3591941"/>
            <a:ext cx="2254140" cy="274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6898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309748" y="716502"/>
            <a:ext cx="73448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Domácí telefony: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Umožňují účinné </a:t>
            </a:r>
            <a:r>
              <a:rPr lang="cs-CZ" sz="2400">
                <a:latin typeface="Times New Roman"/>
                <a:ea typeface="Times New Roman"/>
              </a:rPr>
              <a:t>řešení pro kontrolovaný vstup osob do </a:t>
            </a:r>
            <a:r>
              <a:rPr lang="cs-CZ" sz="2400" smtClean="0">
                <a:latin typeface="Times New Roman"/>
                <a:ea typeface="Times New Roman"/>
              </a:rPr>
              <a:t>objektu.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539552" y="117265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39552" y="2908637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309748" y="2637155"/>
            <a:ext cx="737849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Používají se </a:t>
            </a:r>
            <a:r>
              <a:rPr lang="cs-CZ" sz="2400" smtClean="0">
                <a:latin typeface="Times New Roman"/>
                <a:ea typeface="Times New Roman"/>
              </a:rPr>
              <a:t>i pro vnitřní komunikaci </a:t>
            </a:r>
            <a:r>
              <a:rPr lang="cs-CZ" sz="2400">
                <a:latin typeface="Times New Roman"/>
                <a:ea typeface="Times New Roman"/>
              </a:rPr>
              <a:t>mezi osobami v objektu, tzv. </a:t>
            </a:r>
            <a:r>
              <a:rPr lang="cs-CZ" sz="2400" smtClean="0">
                <a:latin typeface="Times New Roman"/>
                <a:ea typeface="Times New Roman"/>
              </a:rPr>
              <a:t>interkom.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998993" y="3654499"/>
            <a:ext cx="368924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Základní sestavu </a:t>
            </a:r>
            <a:r>
              <a:rPr lang="cs-CZ" sz="2400">
                <a:latin typeface="Times New Roman"/>
                <a:ea typeface="Times New Roman"/>
              </a:rPr>
              <a:t>tvoří jedna venkovní dveřní jednotka s kamerou a jedna vnitřní zobrazovací jednotka s LCD displejem. </a:t>
            </a:r>
          </a:p>
        </p:txBody>
      </p:sp>
      <p:sp>
        <p:nvSpPr>
          <p:cNvPr id="11" name="Šipka doprava 10"/>
          <p:cNvSpPr/>
          <p:nvPr/>
        </p:nvSpPr>
        <p:spPr>
          <a:xfrm>
            <a:off x="539552" y="4664645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629049"/>
            <a:ext cx="3776917" cy="2320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827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620688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Při </a:t>
            </a:r>
            <a:r>
              <a:rPr lang="cs-CZ" sz="2400">
                <a:latin typeface="Times New Roman"/>
                <a:ea typeface="Times New Roman"/>
              </a:rPr>
              <a:t>zřizování kontroly vstupů je důležité zvolit optimální systém z hlediska použití, nutné bezpečnosti a účinné kontroly vstupu.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73832" y="1772816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Nejčastějším vstupním opatřením je tzv. fyzická kontrola ostrahou daného objektu</a:t>
            </a:r>
            <a:r>
              <a:rPr lang="cs-CZ"/>
              <a:t>.</a:t>
            </a:r>
          </a:p>
        </p:txBody>
      </p:sp>
      <p:sp>
        <p:nvSpPr>
          <p:cNvPr id="7" name="Obdélník 6"/>
          <p:cNvSpPr/>
          <p:nvPr/>
        </p:nvSpPr>
        <p:spPr>
          <a:xfrm>
            <a:off x="570409" y="2780928"/>
            <a:ext cx="810262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Elektrická zámková zařízení a systém pro zabezpečení oblastí, zařízení a systém sloužící k elektronickému prokazování oprávněnosti a totožnosti osob řeší vyhláška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Národního bezpečnostního úřadu o objektové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bezpečnosti.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90351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Výpis z norem ČSN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Ing. Jiří Kindl-Projektování bezpečnostních systémů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cs.wikipedia.org/wiki/Kamerov%C3%BD_syst%C3%A9m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mtClean="0">
                <a:latin typeface="Times New Roman" pitchFamily="18" charset="0"/>
                <a:cs typeface="Times New Roman" pitchFamily="18" charset="0"/>
                <a:hlinkClick r:id="rId3"/>
              </a:rPr>
              <a:t>sdeleni.idnes.cz/opticke-kabely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Ing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Marek Čadík, Ph.D.- Objektová bezpečnost II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http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://www.dyxum.com/columns/photoworld/Technical_knowledge/Physics_of_noise.asp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2147</TotalTime>
  <Words>420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207</cp:revision>
  <dcterms:created xsi:type="dcterms:W3CDTF">2013-03-27T08:46:28Z</dcterms:created>
  <dcterms:modified xsi:type="dcterms:W3CDTF">2014-10-02T10:59:16Z</dcterms:modified>
</cp:coreProperties>
</file>