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308" r:id="rId5"/>
    <p:sldId id="309" r:id="rId6"/>
    <p:sldId id="310" r:id="rId7"/>
    <p:sldId id="311" r:id="rId8"/>
    <p:sldId id="31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deleni.idnes.cz/opticke-kabely" TargetMode="External"/><Relationship Id="rId2" Type="http://schemas.openxmlformats.org/officeDocument/2006/relationships/hyperlink" Target="http://cs.wikipedia.org/wiki/Kamerov%C3%BD_syst%C3%A9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III/2-14-19_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 VOZIDEL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0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SYSTÉMY ELEKTRONICKÉHO ZABEZPEČENÍ VOZIDEL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1196752"/>
            <a:ext cx="8122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 hlediska zabezpečení motorových vozidel se zabezpečovací prostředky dělí do dvou základních skupin: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691680" y="2276872"/>
            <a:ext cx="69702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 smtClean="0">
                <a:latin typeface="Times New Roman"/>
                <a:ea typeface="Times New Roman"/>
              </a:rPr>
              <a:t>Mechanická </a:t>
            </a:r>
            <a:r>
              <a:rPr lang="cs-CZ" sz="2400">
                <a:latin typeface="Times New Roman"/>
                <a:ea typeface="Times New Roman"/>
              </a:rPr>
              <a:t>ochrana – jedná se blokování pohybu součástí vozidla (kola</a:t>
            </a:r>
            <a:r>
              <a:rPr lang="cs-CZ" sz="2400" smtClean="0">
                <a:latin typeface="Times New Roman"/>
                <a:ea typeface="Times New Roman"/>
              </a:rPr>
              <a:t>, volantu</a:t>
            </a:r>
            <a:r>
              <a:rPr lang="cs-CZ" sz="2400">
                <a:latin typeface="Times New Roman"/>
                <a:ea typeface="Times New Roman"/>
              </a:rPr>
              <a:t>, rychlostní </a:t>
            </a:r>
            <a:r>
              <a:rPr lang="cs-CZ" sz="2400" smtClean="0">
                <a:latin typeface="Times New Roman"/>
                <a:ea typeface="Times New Roman"/>
              </a:rPr>
              <a:t>páky). </a:t>
            </a:r>
            <a:r>
              <a:rPr lang="cs-CZ" sz="2400">
                <a:latin typeface="Times New Roman"/>
                <a:ea typeface="Times New Roman"/>
              </a:rPr>
              <a:t>Do této skupiny patří také systémy identifikační (značení oken, identifikační nápisy a </a:t>
            </a:r>
            <a:r>
              <a:rPr lang="cs-CZ" sz="2400" smtClean="0">
                <a:latin typeface="Times New Roman"/>
                <a:ea typeface="Times New Roman"/>
              </a:rPr>
              <a:t>podobně) </a:t>
            </a:r>
            <a:r>
              <a:rPr lang="cs-CZ" sz="2400">
                <a:latin typeface="Times New Roman"/>
                <a:ea typeface="Times New Roman"/>
              </a:rPr>
              <a:t>a systém tzv</a:t>
            </a:r>
            <a:r>
              <a:rPr lang="cs-CZ" sz="2400" smtClean="0">
                <a:latin typeface="Times New Roman"/>
                <a:ea typeface="Times New Roman"/>
              </a:rPr>
              <a:t>. skryté značky.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619672" y="4539029"/>
            <a:ext cx="70422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Elektronická </a:t>
            </a:r>
            <a:r>
              <a:rPr lang="cs-CZ" sz="2400">
                <a:latin typeface="Times New Roman"/>
                <a:ea typeface="Times New Roman"/>
              </a:rPr>
              <a:t>ochrana – jedná se o využití elektronických součástek, které jsou využívány ve formě autoalarmu, imobilizéru a pagerů. 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576561" y="3094077"/>
            <a:ext cx="648072" cy="3045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76561" y="5003681"/>
            <a:ext cx="648072" cy="3045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54868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 </a:t>
            </a:r>
            <a:r>
              <a:rPr lang="cs-CZ" sz="2400" smtClean="0">
                <a:latin typeface="Times New Roman"/>
                <a:ea typeface="Times New Roman"/>
              </a:rPr>
              <a:t>současné době se </a:t>
            </a:r>
            <a:r>
              <a:rPr lang="cs-CZ" sz="2400">
                <a:latin typeface="Times New Roman"/>
                <a:ea typeface="Times New Roman"/>
              </a:rPr>
              <a:t>využívá zařízení jako ovládání, které můžou být kontaktní a bezkontaktní.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4998" y="1700808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Dále se využívají různé druhy </a:t>
            </a:r>
            <a:r>
              <a:rPr lang="cs-CZ" sz="2400" smtClean="0">
                <a:latin typeface="Times New Roman"/>
                <a:ea typeface="Times New Roman"/>
              </a:rPr>
              <a:t>detektorů: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10061" y="2690336"/>
            <a:ext cx="47822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detektory pro kontaktní dveřní </a:t>
            </a:r>
            <a:r>
              <a:rPr lang="cs-CZ" sz="2400" smtClean="0">
                <a:latin typeface="Times New Roman"/>
                <a:ea typeface="Times New Roman"/>
              </a:rPr>
              <a:t>spínač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6649" y="3786281"/>
            <a:ext cx="301743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magnetické </a:t>
            </a:r>
            <a:r>
              <a:rPr lang="cs-CZ" sz="2400">
                <a:latin typeface="Times New Roman"/>
                <a:ea typeface="Times New Roman"/>
              </a:rPr>
              <a:t>detektory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310061" y="4994133"/>
            <a:ext cx="32700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ultrazvukové detektory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3244334"/>
            <a:ext cx="33356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otřesové </a:t>
            </a:r>
            <a:r>
              <a:rPr lang="cs-CZ" sz="2400" smtClean="0">
                <a:latin typeface="Times New Roman"/>
                <a:ea typeface="Times New Roman"/>
              </a:rPr>
              <a:t>detektory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10061" y="4365104"/>
            <a:ext cx="25490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náklonné detektory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5517232"/>
            <a:ext cx="29241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detektory tříštění skla 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744005" y="2759585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744005" y="3313583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742914" y="3855530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744005" y="4434353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742914" y="5063383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742914" y="5586481"/>
            <a:ext cx="504056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99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692696"/>
            <a:ext cx="8148686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Vyhlášení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poplachu je nejčastěji zajištěno akusticky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sirénou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 nebo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klaksonem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 daného vozidla a zpravidla bývá doplněno i o optickou signalizaci – nejčastěji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blikáním varovných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nebo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hlavních světel vozidla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2708921"/>
            <a:ext cx="27199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21" y="2708920"/>
            <a:ext cx="3228655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314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716502"/>
            <a:ext cx="81150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Ovládání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centrálního zamykání je standardní doplněk funkcí autoalarmu s dálkovým ovládáním.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15756" y="1916832"/>
            <a:ext cx="73784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Autoalarm </a:t>
            </a:r>
            <a:r>
              <a:rPr lang="cs-CZ" sz="2400">
                <a:latin typeface="Times New Roman"/>
                <a:ea typeface="Times New Roman"/>
              </a:rPr>
              <a:t>poskytuje výstupní signály pro zamknutí při zajištění a odemknutí při odjištění vozidla.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21765" y="3085509"/>
            <a:ext cx="737248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Systém panic poplach umožňuje v jakémkoli stavu autoalarm vyvolat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tísňový  poplach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539552" y="218831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71142" y="335699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31032" y="487315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276" y="3937441"/>
            <a:ext cx="2587652" cy="2440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autoalar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384" y="3937441"/>
            <a:ext cx="1810215" cy="2447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lů 2"/>
          <p:cNvSpPr/>
          <p:nvPr/>
        </p:nvSpPr>
        <p:spPr>
          <a:xfrm rot="19138551">
            <a:off x="4974581" y="3604355"/>
            <a:ext cx="360040" cy="1800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898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716502"/>
            <a:ext cx="811501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Zobrazování paměti poplachu se dá rozdělit do několika úrovní informace. 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539552" y="234912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88675" y="2077640"/>
            <a:ext cx="73784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Základní </a:t>
            </a:r>
            <a:r>
              <a:rPr lang="cs-CZ" sz="2400">
                <a:latin typeface="Times New Roman"/>
                <a:ea typeface="Times New Roman"/>
              </a:rPr>
              <a:t>je informace o tom, že v době střežení nastal </a:t>
            </a:r>
            <a:r>
              <a:rPr lang="cs-CZ" sz="2400" smtClean="0">
                <a:latin typeface="Times New Roman"/>
                <a:ea typeface="Times New Roman"/>
              </a:rPr>
              <a:t>poplach. Zobrazuje se ve </a:t>
            </a:r>
            <a:r>
              <a:rPr lang="cs-CZ" sz="2400">
                <a:latin typeface="Times New Roman"/>
                <a:ea typeface="Times New Roman"/>
              </a:rPr>
              <a:t>chvíli odjišťování alarmu.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17276" y="3510482"/>
            <a:ext cx="73784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Obvykle </a:t>
            </a:r>
            <a:r>
              <a:rPr lang="cs-CZ" sz="2400">
                <a:latin typeface="Times New Roman"/>
                <a:ea typeface="Times New Roman"/>
              </a:rPr>
              <a:t>je zobrazována </a:t>
            </a:r>
            <a:r>
              <a:rPr lang="cs-CZ" sz="2400" smtClean="0">
                <a:latin typeface="Times New Roman"/>
                <a:ea typeface="Times New Roman"/>
              </a:rPr>
              <a:t>tak, </a:t>
            </a:r>
            <a:r>
              <a:rPr lang="cs-CZ" sz="2400">
                <a:latin typeface="Times New Roman"/>
                <a:ea typeface="Times New Roman"/>
              </a:rPr>
              <a:t>že je vyvolána varovnou signálkou, která počtem bliknutí zobrazí </a:t>
            </a:r>
            <a:r>
              <a:rPr lang="cs-CZ" sz="2400" smtClean="0">
                <a:latin typeface="Times New Roman"/>
                <a:ea typeface="Times New Roman"/>
              </a:rPr>
              <a:t>zdroj a způsob vzniku poplachu.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39552" y="396663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836962" y="3493491"/>
            <a:ext cx="1332149" cy="4371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539552" y="553523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27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620688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blokové zapojení systému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8136904" cy="360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035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cs.wikipedia.org/wiki/Kamerov%C3%BD_syst%C3%A9m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3"/>
              </a:rPr>
              <a:t>sdeleni.idnes.cz/opticke-kabely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Marek Čadík, Ph.D.- Objektová bezpečnost II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2188</TotalTime>
  <Words>300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213</cp:revision>
  <dcterms:created xsi:type="dcterms:W3CDTF">2013-03-27T08:46:28Z</dcterms:created>
  <dcterms:modified xsi:type="dcterms:W3CDTF">2014-10-02T10:59:32Z</dcterms:modified>
</cp:coreProperties>
</file>