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60" r:id="rId4"/>
    <p:sldId id="308" r:id="rId5"/>
    <p:sldId id="309" r:id="rId6"/>
    <p:sldId id="313" r:id="rId7"/>
    <p:sldId id="314" r:id="rId8"/>
    <p:sldId id="315" r:id="rId9"/>
    <p:sldId id="311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50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III/2-14-20_ BIOMETRIE V EZS</a:t>
            </a:r>
          </a:p>
          <a:p>
            <a:r>
              <a:rPr lang="cs-CZ" b="1" smtClean="0"/>
              <a:t> 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533871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 VYUŽITÍ BIOMETRIE  V EZS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1196752"/>
            <a:ext cx="81223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Biometrie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– </a:t>
            </a:r>
            <a:r>
              <a:rPr lang="cs-CZ" sz="2400">
                <a:latin typeface="Times New Roman"/>
                <a:ea typeface="Times New Roman"/>
              </a:rPr>
              <a:t>vědní obor zabývající se studií člověka se  zaměřením na jeho fyziologické charakteristiky.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9552" y="2276872"/>
            <a:ext cx="81223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Verifikace – </a:t>
            </a:r>
            <a:r>
              <a:rPr lang="cs-CZ" sz="2400">
                <a:latin typeface="Times New Roman"/>
                <a:ea typeface="Times New Roman"/>
              </a:rPr>
              <a:t>Uživatel zadá svoji identitu </a:t>
            </a:r>
            <a:r>
              <a:rPr lang="cs-CZ" sz="2400" smtClean="0">
                <a:latin typeface="Times New Roman"/>
                <a:ea typeface="Times New Roman"/>
              </a:rPr>
              <a:t>a </a:t>
            </a:r>
            <a:r>
              <a:rPr lang="cs-CZ" sz="2400">
                <a:latin typeface="Times New Roman"/>
                <a:ea typeface="Times New Roman"/>
              </a:rPr>
              <a:t>následně poskytne své biometrické údaje, které se porovnají s daty uloženými v </a:t>
            </a:r>
            <a:r>
              <a:rPr lang="cs-CZ" sz="2400" smtClean="0">
                <a:latin typeface="Times New Roman"/>
                <a:ea typeface="Times New Roman"/>
              </a:rPr>
              <a:t>databázi.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4088" y="3477201"/>
            <a:ext cx="812236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Většina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fyziologických biometrických charakteristik je po dobu života člověka neměnná.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4581128"/>
            <a:ext cx="14221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Patří sem: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52739" y="4350295"/>
            <a:ext cx="15520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otisk </a:t>
            </a:r>
            <a:r>
              <a:rPr lang="cs-CZ" sz="2400" smtClean="0">
                <a:latin typeface="Times New Roman"/>
                <a:ea typeface="Times New Roman"/>
              </a:rPr>
              <a:t>prstů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52738" y="4797663"/>
            <a:ext cx="572371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geometrie </a:t>
            </a:r>
            <a:r>
              <a:rPr lang="cs-CZ" sz="2400">
                <a:latin typeface="Times New Roman"/>
                <a:ea typeface="Times New Roman"/>
              </a:rPr>
              <a:t>ruky, tvar článku </a:t>
            </a:r>
            <a:r>
              <a:rPr lang="cs-CZ" sz="2400" smtClean="0">
                <a:latin typeface="Times New Roman"/>
                <a:ea typeface="Times New Roman"/>
              </a:rPr>
              <a:t>prstu, </a:t>
            </a:r>
            <a:r>
              <a:rPr lang="cs-CZ" sz="2400">
                <a:latin typeface="Times New Roman"/>
                <a:ea typeface="Times New Roman"/>
              </a:rPr>
              <a:t>struktura žil a </a:t>
            </a:r>
            <a:r>
              <a:rPr lang="cs-CZ" sz="2400" smtClean="0">
                <a:latin typeface="Times New Roman"/>
                <a:ea typeface="Times New Roman"/>
              </a:rPr>
              <a:t>zápěstí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52738" y="5628660"/>
            <a:ext cx="197930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oční </a:t>
            </a:r>
            <a:r>
              <a:rPr lang="cs-CZ" sz="2400" smtClean="0">
                <a:latin typeface="Times New Roman"/>
                <a:ea typeface="Times New Roman"/>
              </a:rPr>
              <a:t>sítnice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52738" y="6063679"/>
            <a:ext cx="11290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DNA </a:t>
            </a:r>
          </a:p>
        </p:txBody>
      </p:sp>
      <p:sp>
        <p:nvSpPr>
          <p:cNvPr id="11" name="Šipka doprava 10"/>
          <p:cNvSpPr/>
          <p:nvPr/>
        </p:nvSpPr>
        <p:spPr>
          <a:xfrm>
            <a:off x="2098043" y="4472860"/>
            <a:ext cx="504056" cy="2165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2098043" y="5104893"/>
            <a:ext cx="504056" cy="2165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2098043" y="5751224"/>
            <a:ext cx="504056" cy="2165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2123728" y="6186243"/>
            <a:ext cx="504056" cy="2165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548680"/>
            <a:ext cx="813690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Podstatou </a:t>
            </a:r>
            <a:r>
              <a:rPr lang="cs-CZ" sz="2400">
                <a:latin typeface="Times New Roman"/>
                <a:ea typeface="Times New Roman"/>
              </a:rPr>
              <a:t>ověření konkrétního uživatele pomocí biometrických dat, je vždy prvotní sejmutí dat, jejich uložení a následné porovnání těchto dat s tady uživatele, který žádá o přístup do zabezpečené </a:t>
            </a:r>
            <a:r>
              <a:rPr lang="cs-CZ" sz="2400" smtClean="0">
                <a:latin typeface="Times New Roman"/>
                <a:ea typeface="Times New Roman"/>
              </a:rPr>
              <a:t>oblasti.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39" y="3555448"/>
            <a:ext cx="604867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Geometrie ruky využívá v systémech </a:t>
            </a:r>
            <a:r>
              <a:rPr lang="cs-CZ" sz="2400" smtClean="0">
                <a:latin typeface="Times New Roman"/>
                <a:ea typeface="Times New Roman"/>
              </a:rPr>
              <a:t>s menším </a:t>
            </a:r>
            <a:r>
              <a:rPr lang="cs-CZ" sz="2400">
                <a:latin typeface="Times New Roman"/>
                <a:ea typeface="Times New Roman"/>
              </a:rPr>
              <a:t>stupněm zabezpečení.  </a:t>
            </a:r>
          </a:p>
        </p:txBody>
      </p:sp>
      <p:sp>
        <p:nvSpPr>
          <p:cNvPr id="2" name="Obdélník 1"/>
          <p:cNvSpPr/>
          <p:nvPr/>
        </p:nvSpPr>
        <p:spPr>
          <a:xfrm>
            <a:off x="1331639" y="4987298"/>
            <a:ext cx="316835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Struktura žil a zápěstí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331640" y="2961118"/>
            <a:ext cx="73448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Otisk papilárních linií nejběžnější na </a:t>
            </a:r>
            <a:r>
              <a:rPr lang="cs-CZ" sz="2400" smtClean="0">
                <a:latin typeface="Times New Roman"/>
                <a:ea typeface="Times New Roman"/>
              </a:rPr>
              <a:t>prstech nebo dlani. 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1641" y="4365104"/>
            <a:ext cx="34563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Tvar článku prstu a </a:t>
            </a:r>
            <a:r>
              <a:rPr lang="cs-CZ" sz="2400" smtClean="0">
                <a:latin typeface="Times New Roman"/>
                <a:ea typeface="Times New Roman"/>
              </a:rPr>
              <a:t>pěsti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31642" y="5586481"/>
            <a:ext cx="187220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Oční sítnice </a:t>
            </a:r>
          </a:p>
        </p:txBody>
      </p:sp>
      <p:sp>
        <p:nvSpPr>
          <p:cNvPr id="12" name="Šipka doprava 11"/>
          <p:cNvSpPr/>
          <p:nvPr/>
        </p:nvSpPr>
        <p:spPr>
          <a:xfrm>
            <a:off x="539552" y="3030367"/>
            <a:ext cx="504056" cy="32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39552" y="3809363"/>
            <a:ext cx="504056" cy="32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39552" y="4434353"/>
            <a:ext cx="504056" cy="32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539552" y="5056548"/>
            <a:ext cx="504056" cy="32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539552" y="5655731"/>
            <a:ext cx="504056" cy="32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39552" y="2204864"/>
            <a:ext cx="8136903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METODY MĚŘENÍ BIOMETRICKÝCH ZNAKŮ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7731" y="3426594"/>
            <a:ext cx="1228725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9990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0" grpId="0"/>
      <p:bldP spid="2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487809"/>
            <a:ext cx="814868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ČTEČKA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OTISKU PRSTŮ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12306"/>
            <a:ext cx="1728192" cy="3773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31640" y="1173322"/>
            <a:ext cx="734481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Toto zařízení je díky kompaktnímu designu malé a lze jej umístit přímo na rám dveří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71800" y="2132856"/>
            <a:ext cx="590465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Díky přesnému a odolnému optickému snímači a speciálnímu programu pro vyhodnocování otisků představuje maximálně spolehlivé řešení </a:t>
            </a:r>
            <a:r>
              <a:rPr lang="cs-CZ" sz="2400" smtClean="0">
                <a:latin typeface="Times New Roman"/>
                <a:ea typeface="Times New Roman"/>
              </a:rPr>
              <a:t>zajištění přístupu.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71800" y="4005064"/>
            <a:ext cx="590465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Do paměti lze načíst </a:t>
            </a:r>
            <a:r>
              <a:rPr lang="cs-CZ" sz="2400" smtClean="0">
                <a:latin typeface="Times New Roman"/>
                <a:ea typeface="Times New Roman"/>
              </a:rPr>
              <a:t>potřebný počet </a:t>
            </a:r>
            <a:r>
              <a:rPr lang="cs-CZ" sz="2400">
                <a:latin typeface="Times New Roman"/>
                <a:ea typeface="Times New Roman"/>
              </a:rPr>
              <a:t>otisků. Po přiložení prstu dojde k zdigitalizování otisku a je prohledávána vnitřní paměť se vzorky. Pokud je nalezena shoda, je provedena výstupní operace na základě nastavení.</a:t>
            </a:r>
          </a:p>
        </p:txBody>
      </p:sp>
      <p:sp>
        <p:nvSpPr>
          <p:cNvPr id="6" name="Šipka dolů 5"/>
          <p:cNvSpPr/>
          <p:nvPr/>
        </p:nvSpPr>
        <p:spPr>
          <a:xfrm>
            <a:off x="755576" y="1340768"/>
            <a:ext cx="288032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14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487809"/>
            <a:ext cx="814868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ČTEČKA GEOMETRIE RUKY 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1173322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Toto zařízení </a:t>
            </a:r>
            <a:r>
              <a:rPr lang="cs-CZ" sz="2400" smtClean="0">
                <a:latin typeface="Times New Roman"/>
                <a:ea typeface="Times New Roman"/>
              </a:rPr>
              <a:t>snímá otisk </a:t>
            </a:r>
            <a:r>
              <a:rPr lang="cs-CZ" sz="2400">
                <a:latin typeface="Times New Roman"/>
                <a:ea typeface="Times New Roman"/>
              </a:rPr>
              <a:t>celé ruky. V tomto případě se neporovnávají jednotlivé otisky prstů, ale kompletní geometrie končetiny.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92896"/>
            <a:ext cx="3600400" cy="2818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27770" y="5308758"/>
            <a:ext cx="814868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Rozvržení prstů, jejich délka, tloušťka a tvar se velmi snadno konfrontují s databází. 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942" y="2287654"/>
            <a:ext cx="2664296" cy="3023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prava 6"/>
          <p:cNvSpPr/>
          <p:nvPr/>
        </p:nvSpPr>
        <p:spPr>
          <a:xfrm rot="10800000">
            <a:off x="4613895" y="2492896"/>
            <a:ext cx="462161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667795" y="3758247"/>
            <a:ext cx="462161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101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487809"/>
            <a:ext cx="814868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ČTEČKA OČNÍ SÍTNICE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117332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Snímání a měření </a:t>
            </a:r>
            <a:r>
              <a:rPr lang="cs-CZ" sz="2400">
                <a:latin typeface="Times New Roman"/>
                <a:ea typeface="Times New Roman"/>
              </a:rPr>
              <a:t>se provádí infračervenou LED </a:t>
            </a:r>
            <a:r>
              <a:rPr lang="cs-CZ" sz="2400" smtClean="0">
                <a:latin typeface="Times New Roman"/>
                <a:ea typeface="Times New Roman"/>
              </a:rPr>
              <a:t>diodou. Uživatel se dívá </a:t>
            </a:r>
            <a:r>
              <a:rPr lang="cs-CZ" sz="2400">
                <a:latin typeface="Times New Roman"/>
                <a:ea typeface="Times New Roman"/>
              </a:rPr>
              <a:t>do předem určeného </a:t>
            </a:r>
            <a:r>
              <a:rPr lang="cs-CZ" sz="2400" smtClean="0">
                <a:latin typeface="Times New Roman"/>
                <a:ea typeface="Times New Roman"/>
              </a:rPr>
              <a:t>bodu.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4775664"/>
            <a:ext cx="814868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Sítnice je složena z nervových buněk, které se naskenují a převedou do digitální podoby. Tato metoda je extrémně spolehlivá a přesná, a tak se používá v systémech s vysokým stupněm zabezpečení. </a:t>
            </a:r>
          </a:p>
        </p:txBody>
      </p:sp>
      <p:sp>
        <p:nvSpPr>
          <p:cNvPr id="7" name="Šipka doprava 6"/>
          <p:cNvSpPr/>
          <p:nvPr/>
        </p:nvSpPr>
        <p:spPr>
          <a:xfrm rot="10800000">
            <a:off x="4382814" y="2492897"/>
            <a:ext cx="462161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376923" y="3758247"/>
            <a:ext cx="462161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04319"/>
            <a:ext cx="3638724" cy="2432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915" y="2004318"/>
            <a:ext cx="3546541" cy="2432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5893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548680"/>
            <a:ext cx="814868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Pro široké použití lze systémy kombinovat – např. biometrický </a:t>
            </a:r>
            <a:r>
              <a:rPr lang="cs-CZ" sz="2400">
                <a:latin typeface="Times New Roman"/>
                <a:ea typeface="Times New Roman"/>
              </a:rPr>
              <a:t>zámek s </a:t>
            </a:r>
            <a:r>
              <a:rPr lang="cs-CZ" sz="2400" smtClean="0">
                <a:latin typeface="Times New Roman"/>
                <a:ea typeface="Times New Roman"/>
              </a:rPr>
              <a:t>klikou.</a:t>
            </a:r>
          </a:p>
        </p:txBody>
      </p:sp>
      <p:sp>
        <p:nvSpPr>
          <p:cNvPr id="7" name="Šipka doprava 6"/>
          <p:cNvSpPr/>
          <p:nvPr/>
        </p:nvSpPr>
        <p:spPr>
          <a:xfrm rot="5400000">
            <a:off x="2557918" y="1571849"/>
            <a:ext cx="462161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076056" y="1108194"/>
            <a:ext cx="3486497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Lze jej namontovat na běžné dveře. Z vnější strany obsahuje snímač otisku prstů a elektromagneticky ovládanou kliku, která je v klidové, základní poloze. Po přiložení prstu a sejmutí známého otisku prstu se klika aktivuje a na krátkou dobu (cca deset vteřin) umožní otevření zámku.</a:t>
            </a: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02778"/>
            <a:ext cx="4498893" cy="3362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8495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548680"/>
            <a:ext cx="8115012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Využití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biometrických měření má v současném světě velmi široké uplatnění a to ať už se jedná o sféru soukromou, komerční, či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státní.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61444" y="2122348"/>
            <a:ext cx="81150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Ceny </a:t>
            </a:r>
            <a:r>
              <a:rPr lang="cs-CZ" sz="2400">
                <a:latin typeface="Times New Roman"/>
                <a:ea typeface="Times New Roman"/>
              </a:rPr>
              <a:t>jednotlivých komponent na ověření údajů jsou </a:t>
            </a:r>
            <a:r>
              <a:rPr lang="cs-CZ" sz="2400" smtClean="0">
                <a:latin typeface="Times New Roman"/>
                <a:ea typeface="Times New Roman"/>
              </a:rPr>
              <a:t>již </a:t>
            </a:r>
            <a:r>
              <a:rPr lang="cs-CZ" sz="2400">
                <a:latin typeface="Times New Roman"/>
                <a:ea typeface="Times New Roman"/>
              </a:rPr>
              <a:t>přijatelné a nabídka na trhu </a:t>
            </a:r>
            <a:r>
              <a:rPr lang="cs-CZ" sz="2400" smtClean="0">
                <a:latin typeface="Times New Roman"/>
                <a:ea typeface="Times New Roman"/>
              </a:rPr>
              <a:t>je rozsáhlá.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2419" y="3645024"/>
            <a:ext cx="80931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Je zřejmé, že v informačních technologiích 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elektronice, platí,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že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se rychle vyvíjejí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systémy a inovace pro měření biometrických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charakteristik. To platí i pro metody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, jak se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bránit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proti falšování  údajů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obcházení čtecích zařízení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24827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		</a:t>
            </a:r>
            <a:endParaRPr lang="cs-CZ"/>
          </a:p>
          <a:p>
            <a:r>
              <a:rPr lang="cs-CZ"/>
              <a:t>ŠČUREK, Radomír. </a:t>
            </a:r>
            <a:r>
              <a:rPr lang="cs-CZ" i="1"/>
              <a:t>Biometrické metody identifikace osob v bezpečností praxi</a:t>
            </a:r>
            <a:r>
              <a:rPr lang="cs-CZ"/>
              <a:t>. 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		</a:t>
            </a:r>
            <a:endParaRPr lang="cs-CZ"/>
          </a:p>
          <a:p>
            <a:r>
              <a:rPr lang="cs-CZ"/>
              <a:t>HALOUZKA, Kamil. </a:t>
            </a:r>
            <a:r>
              <a:rPr lang="cs-CZ" i="1"/>
              <a:t>Fyzická bezpečnost: Téma: Elektrická zabezpečovací signalizace, vstupní systémy, biometrická kontrola vstupu </a:t>
            </a:r>
            <a:r>
              <a:rPr lang="cs-CZ"/>
              <a:t>[online].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2385</TotalTime>
  <Words>551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226</cp:revision>
  <dcterms:created xsi:type="dcterms:W3CDTF">2013-03-27T08:46:28Z</dcterms:created>
  <dcterms:modified xsi:type="dcterms:W3CDTF">2014-10-02T10:59:47Z</dcterms:modified>
</cp:coreProperties>
</file>