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9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880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1524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419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543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440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6434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0022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1242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343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6492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765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CB854-4572-40AF-AA62-323F26F77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A8D29-E275-4843-A601-8C9627D85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547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pc\Desktop\&#353;ablony%20TV\Hanka-Kynychov&#225;---prot&#225;hov&#225;n&#237;-sval&#367;-(za&#269;&#225;te&#269;n&#237;ci).avi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obklub.cz/clanek/hlavni-zasady-pri-protahovani/" TargetMode="External"/><Relationship Id="rId2" Type="http://schemas.openxmlformats.org/officeDocument/2006/relationships/hyperlink" Target="http://www.strecink.cz/index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chejbalgym.cz/Strecink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21085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VY_32_INOVACE_TV_174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leden 2014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názorné ukázce na téma: Strečink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je video, které </a:t>
            </a:r>
          </a:p>
          <a:p>
            <a:pPr>
              <a:buFontTx/>
              <a:buNone/>
            </a:pP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slouží k praktické ukázce i jako multimediální materiál.  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575275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65798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101" y="2459029"/>
            <a:ext cx="7772400" cy="1470025"/>
          </a:xfrm>
        </p:spPr>
        <p:txBody>
          <a:bodyPr/>
          <a:lstStyle/>
          <a:p>
            <a:r>
              <a:rPr lang="cs-CZ" b="1" dirty="0" smtClean="0"/>
              <a:t>STREČINK</a:t>
            </a:r>
            <a:endParaRPr lang="cs-CZ" b="1" dirty="0"/>
          </a:p>
        </p:txBody>
      </p:sp>
      <p:pic>
        <p:nvPicPr>
          <p:cNvPr id="1026" name="Picture 2" descr="http://www.schejbalgym.cz/Strecink_soubory/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7237" y="148963"/>
            <a:ext cx="1581150" cy="220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chejbalgym.cz/Strecink_soubory/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339" y="148963"/>
            <a:ext cx="307657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schejbalgym.cz/Strecink_soubory/6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914" y="3462653"/>
            <a:ext cx="27241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schejbalgym.cz/Strecink_soubory/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2842" y="4723177"/>
            <a:ext cx="22860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schejbalgym.cz/Strecink_soubory/12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2085" y="4150245"/>
            <a:ext cx="1714500" cy="224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schejbalgym.cz/Strecink_soubory/147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864" y="1928664"/>
            <a:ext cx="2743200" cy="131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schejbalgym.cz/Strecink_soubory/13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2817" y="2492896"/>
            <a:ext cx="22193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schejbalgym.cz/Strecink_soubory/134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2817" y="148963"/>
            <a:ext cx="2216025" cy="211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schejbalgym.cz/Strecink_soubory/88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999" y="5274196"/>
            <a:ext cx="3067050" cy="134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7676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/>
              <a:t>s</a:t>
            </a:r>
            <a:r>
              <a:rPr lang="cs-CZ" dirty="0" smtClean="0"/>
              <a:t>lovo strečink pochází z anglického slova </a:t>
            </a:r>
            <a:r>
              <a:rPr lang="cs-CZ" b="1" dirty="0" smtClean="0"/>
              <a:t>STRETCH</a:t>
            </a:r>
            <a:r>
              <a:rPr lang="cs-CZ" dirty="0"/>
              <a:t> </a:t>
            </a:r>
            <a:r>
              <a:rPr lang="cs-CZ" dirty="0" smtClean="0"/>
              <a:t>= roztažení, napětí, napínání, natažení, rozpínání </a:t>
            </a:r>
          </a:p>
          <a:p>
            <a:pPr algn="just"/>
            <a:r>
              <a:rPr lang="cs-CZ" b="1" dirty="0" smtClean="0"/>
              <a:t>STREČINK</a:t>
            </a:r>
            <a:r>
              <a:rPr lang="cs-CZ" dirty="0" smtClean="0"/>
              <a:t> je účinná metoda, která umí přirozeně a šetrně připravit svaly na zvýšenou zátěž (sport) anebo také na docela obyčejné fungování našeho těla (ranní protažení)</a:t>
            </a:r>
          </a:p>
          <a:p>
            <a:pPr algn="just"/>
            <a:r>
              <a:rPr lang="cs-CZ" dirty="0" smtClean="0"/>
              <a:t>je vhodným a časově nenáročným cvičením pro každého, kdo si chce uchovat svůj pohybový aparát co nejdéle v dobrém stavu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1705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Hlavní zásady při protahování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svalové skupiny protahujte po min. </a:t>
            </a:r>
            <a:r>
              <a:rPr lang="cs-CZ" sz="2400" dirty="0" smtClean="0"/>
              <a:t>5-10 </a:t>
            </a:r>
            <a:r>
              <a:rPr lang="cs-CZ" sz="2400" dirty="0" err="1" smtClean="0"/>
              <a:t>timinutovém</a:t>
            </a:r>
            <a:r>
              <a:rPr lang="cs-CZ" sz="2400" dirty="0" smtClean="0"/>
              <a:t> </a:t>
            </a:r>
            <a:r>
              <a:rPr lang="cs-CZ" sz="2400" dirty="0" smtClean="0"/>
              <a:t>zahřátí</a:t>
            </a:r>
          </a:p>
          <a:p>
            <a:pPr algn="just"/>
            <a:r>
              <a:rPr lang="cs-CZ" sz="2400" dirty="0" smtClean="0"/>
              <a:t>protahujte v teplé místnosti, v pohodlném neškrtícím oděvu</a:t>
            </a:r>
          </a:p>
          <a:p>
            <a:pPr algn="just"/>
            <a:r>
              <a:rPr lang="cs-CZ" sz="2400" dirty="0" smtClean="0"/>
              <a:t>cvik provádějte pomalu, cíleně, bez rychlých pohybů</a:t>
            </a:r>
          </a:p>
          <a:p>
            <a:pPr algn="just"/>
            <a:r>
              <a:rPr lang="cs-CZ" sz="2400" dirty="0" smtClean="0"/>
              <a:t>protahovanou polohu zaujímejte i opouštějte pozvolna </a:t>
            </a:r>
          </a:p>
          <a:p>
            <a:pPr algn="just"/>
            <a:r>
              <a:rPr lang="cs-CZ" sz="2400" dirty="0" smtClean="0"/>
              <a:t>protahovací cvičení provádějte nejlépe v sedu či lehu</a:t>
            </a:r>
          </a:p>
          <a:p>
            <a:pPr algn="just"/>
            <a:r>
              <a:rPr lang="cs-CZ" sz="2400" dirty="0" smtClean="0"/>
              <a:t>rozsah protažení je vždy pod vaší vědomou kontrolou</a:t>
            </a:r>
          </a:p>
          <a:p>
            <a:pPr algn="just"/>
            <a:r>
              <a:rPr lang="cs-CZ" sz="2400" dirty="0" smtClean="0"/>
              <a:t>v žádné poloze nekmitat, nešvihat, nepérovat</a:t>
            </a:r>
          </a:p>
          <a:p>
            <a:pPr algn="just"/>
            <a:r>
              <a:rPr lang="cs-CZ" sz="2400" dirty="0" smtClean="0"/>
              <a:t>cvičení musí být bez subjektivních pocitů bolesti</a:t>
            </a:r>
          </a:p>
          <a:p>
            <a:pPr algn="just"/>
            <a:r>
              <a:rPr lang="cs-CZ" sz="2400" dirty="0" smtClean="0"/>
              <a:t>dýchání: nádech je kratší, výdech delší, nikdy dech nezadržujte</a:t>
            </a:r>
          </a:p>
          <a:p>
            <a:pPr algn="just"/>
            <a:r>
              <a:rPr lang="cs-CZ" sz="2400" dirty="0" smtClean="0"/>
              <a:t>cvičte, protahujte pravidelně, optimálně každý den</a:t>
            </a:r>
          </a:p>
          <a:p>
            <a:pPr algn="just"/>
            <a:r>
              <a:rPr lang="cs-CZ" sz="2400" dirty="0" smtClean="0"/>
              <a:t>cviky obměňujte a volte různé varianty</a:t>
            </a:r>
          </a:p>
        </p:txBody>
      </p:sp>
    </p:spTree>
    <p:extLst>
      <p:ext uri="{BB962C8B-B14F-4D97-AF65-F5344CB8AC3E}">
        <p14:creationId xmlns:p14="http://schemas.microsoft.com/office/powerpoint/2010/main" xmlns="" val="2919026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Protahování svalů</a:t>
            </a:r>
            <a:endParaRPr lang="cs-CZ" b="1" dirty="0"/>
          </a:p>
        </p:txBody>
      </p:sp>
      <p:pic>
        <p:nvPicPr>
          <p:cNvPr id="4" name="Hanka-Kynychová---protáhování-svalů-(začátečníci).avi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43000" y="1881188"/>
            <a:ext cx="68580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145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NEUVEDEN. </a:t>
            </a:r>
            <a:r>
              <a:rPr lang="cs-CZ" i="1" dirty="0"/>
              <a:t>Strečink.cz</a:t>
            </a:r>
            <a:r>
              <a:rPr lang="cs-CZ" dirty="0"/>
              <a:t> [online]. [cit. 9.2.2014].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strecink.cz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endParaRPr lang="cs-CZ" dirty="0" smtClean="0"/>
          </a:p>
          <a:p>
            <a:r>
              <a:rPr lang="cs-CZ" dirty="0" smtClean="0"/>
              <a:t>NEUVEDEN</a:t>
            </a:r>
            <a:r>
              <a:rPr lang="cs-CZ" dirty="0"/>
              <a:t>. </a:t>
            </a:r>
            <a:r>
              <a:rPr lang="cs-CZ" i="1" dirty="0"/>
              <a:t>Hlavní zásady při protahování</a:t>
            </a:r>
            <a:r>
              <a:rPr lang="cs-CZ" dirty="0"/>
              <a:t> [online]. [cit. 9.2.2014].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www.stobklub.cz/clanek/hlavni-zasady-pri-protahovani/</a:t>
            </a:r>
            <a:endParaRPr lang="cs-CZ" dirty="0" smtClean="0"/>
          </a:p>
          <a:p>
            <a:r>
              <a:rPr lang="cs-CZ" dirty="0" smtClean="0"/>
              <a:t>NEUVEDEN</a:t>
            </a:r>
            <a:r>
              <a:rPr lang="cs-CZ" dirty="0"/>
              <a:t>. </a:t>
            </a:r>
            <a:r>
              <a:rPr lang="cs-CZ" i="1" dirty="0"/>
              <a:t>STREČINK</a:t>
            </a:r>
            <a:r>
              <a:rPr lang="cs-CZ" dirty="0"/>
              <a:t> [online]. [cit. 9.2.2014].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schejbalgym.cz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Strecink.htm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smtClean="0"/>
              <a:t>ulož.to</a:t>
            </a:r>
            <a:r>
              <a:rPr lang="cs-CZ" dirty="0" smtClean="0"/>
              <a:t> [online]. [cit. 1.4.2014]. Dostupný na WWW: http://www.</a:t>
            </a:r>
            <a:r>
              <a:rPr lang="cs-CZ" dirty="0" err="1" smtClean="0"/>
              <a:t>uloz.to</a:t>
            </a:r>
            <a:r>
              <a:rPr lang="cs-CZ" dirty="0" smtClean="0"/>
              <a:t>/hledej/?q=Hanka </a:t>
            </a:r>
            <a:r>
              <a:rPr lang="cs-CZ" dirty="0" err="1" smtClean="0"/>
              <a:t>Kynychová</a:t>
            </a:r>
            <a:r>
              <a:rPr lang="cs-CZ" dirty="0" smtClean="0"/>
              <a:t> - </a:t>
            </a:r>
            <a:r>
              <a:rPr lang="cs-CZ" dirty="0" err="1" smtClean="0"/>
              <a:t>protáhování</a:t>
            </a:r>
            <a:r>
              <a:rPr lang="cs-CZ" dirty="0" smtClean="0"/>
              <a:t> svalů (začátečníci).</a:t>
            </a:r>
            <a:r>
              <a:rPr lang="cs-CZ" dirty="0" err="1" smtClean="0"/>
              <a:t>avi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38691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363</Words>
  <Application>Microsoft Office PowerPoint</Application>
  <PresentationFormat>Předvádění na obrazovce (4:3)</PresentationFormat>
  <Paragraphs>38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STREČINK</vt:lpstr>
      <vt:lpstr>Charakteristika</vt:lpstr>
      <vt:lpstr>Hlavní zásady při protahování</vt:lpstr>
      <vt:lpstr>Protahování svalů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STREČINK</dc:title>
  <dc:creator>Lenka</dc:creator>
  <cp:lastModifiedBy>Dum</cp:lastModifiedBy>
  <cp:revision>15</cp:revision>
  <dcterms:created xsi:type="dcterms:W3CDTF">2014-01-14T19:01:56Z</dcterms:created>
  <dcterms:modified xsi:type="dcterms:W3CDTF">2014-10-14T17:49:03Z</dcterms:modified>
</cp:coreProperties>
</file>