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4793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5745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615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102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5578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7809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7533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9961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2570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5496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4348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25289-970C-4D2A-B36A-8B99A7C45EBA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60085-3F5C-4B00-94E8-A4DBEAC0EA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929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pc\Desktop\&#353;ablony%20TV\skoky\skoky4.m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valeticka.cz/clanek/2011/12/vanocni-latka-2011/" TargetMode="External"/><Relationship Id="rId2" Type="http://schemas.openxmlformats.org/officeDocument/2006/relationships/hyperlink" Target="http://pf.ujep.cz/~nosek/atletika/skoky_vys_vyvoj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atletickytrenink.cz/Technicke_discipliny/skokansky-trenink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8742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171128" y="1556792"/>
            <a:ext cx="8460432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VY_32_INOVACE_TV_177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Tělesná výchova a výchova ke zdraví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leden 2014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názorné ukázce na téma: Skok vysoký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Součástí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je video, které </a:t>
            </a:r>
          </a:p>
          <a:p>
            <a:pPr>
              <a:buFontTx/>
              <a:buNone/>
            </a:pP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 slouží k praktické ukázce i jako multimediální materiál.         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11279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272202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SKOK VYSOKÝ</a:t>
            </a:r>
            <a:endParaRPr lang="cs-CZ" b="1" dirty="0"/>
          </a:p>
        </p:txBody>
      </p:sp>
      <p:pic>
        <p:nvPicPr>
          <p:cNvPr id="1026" name="Picture 2" descr="Váno&amp;ccaron;ní la&amp;tcaron;ka 20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1249" y="188640"/>
            <a:ext cx="3409898" cy="191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kok vysoký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89040"/>
            <a:ext cx="3267370" cy="245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7920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/>
              <a:t>s</a:t>
            </a:r>
            <a:r>
              <a:rPr lang="cs-CZ" dirty="0" smtClean="0"/>
              <a:t>kok vysoký je rychlostně silová disciplína s výrazným podílem koordinačních schopností</a:t>
            </a:r>
          </a:p>
          <a:p>
            <a:pPr>
              <a:lnSpc>
                <a:spcPct val="120000"/>
              </a:lnSpc>
              <a:spcBef>
                <a:spcPts val="600"/>
              </a:spcBef>
              <a:buNone/>
            </a:pPr>
            <a:endParaRPr lang="cs-CZ" dirty="0" smtClean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dirty="0"/>
              <a:t>s</a:t>
            </a:r>
            <a:r>
              <a:rPr lang="cs-CZ" dirty="0" smtClean="0"/>
              <a:t>nahou skokana je zdolat laťku v co nejvyšší výšce povoleným způsobem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8027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Technika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výkon závisí na dokonalém spojení rozběhové rychlosti s odrazovou a zvládnutí letu</a:t>
            </a:r>
          </a:p>
          <a:p>
            <a:pPr algn="just"/>
            <a:r>
              <a:rPr lang="cs-CZ" dirty="0" smtClean="0"/>
              <a:t>technika provedení má 4 základních fáze:</a:t>
            </a:r>
            <a:r>
              <a:rPr lang="cs-CZ" b="1" i="1" dirty="0" smtClean="0"/>
              <a:t>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/>
              <a:t>rozběh a příprava na odraz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/>
              <a:t>odraz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/>
              <a:t>l</a:t>
            </a:r>
            <a:r>
              <a:rPr lang="cs-CZ" b="1" dirty="0" smtClean="0"/>
              <a:t>et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/>
              <a:t>dopad</a:t>
            </a:r>
            <a:endParaRPr lang="cs-CZ" b="1" dirty="0"/>
          </a:p>
          <a:p>
            <a:pPr algn="just"/>
            <a:r>
              <a:rPr lang="cs-CZ" dirty="0" smtClean="0"/>
              <a:t>v současnosti se užívá zádová technika skoku - "flop„, který je charakteristický obloukovitým, velmi rychlým rozběhem, rotačním odrazem a prohnutým letem zády přes laťku</a:t>
            </a:r>
          </a:p>
        </p:txBody>
      </p:sp>
    </p:spTree>
    <p:extLst>
      <p:ext uri="{BB962C8B-B14F-4D97-AF65-F5344CB8AC3E}">
        <p14:creationId xmlns:p14="http://schemas.microsoft.com/office/powerpoint/2010/main" xmlns="" val="4263845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Jednotlivé fáze skoku</a:t>
            </a:r>
            <a:endParaRPr lang="cs-CZ" b="1" dirty="0"/>
          </a:p>
        </p:txBody>
      </p:sp>
      <p:pic>
        <p:nvPicPr>
          <p:cNvPr id="1026" name="Picture 2" descr="http://pf.ujep.cz/%7Enosek/atletika/obrazky/vysoky_zado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59" y="2599540"/>
            <a:ext cx="8992650" cy="2726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8401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Technologie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snahou je zdolat laťku v co nejvyšší výšce odrazem z jedné nohy</a:t>
            </a:r>
          </a:p>
          <a:p>
            <a:pPr algn="just"/>
            <a:r>
              <a:rPr lang="cs-CZ" dirty="0"/>
              <a:t>l</a:t>
            </a:r>
            <a:r>
              <a:rPr lang="cs-CZ" dirty="0" smtClean="0"/>
              <a:t>aťka musí být zhotovena ze sklolaminátu nebo jiného vhodného materiálu, </a:t>
            </a:r>
            <a:r>
              <a:rPr lang="cs-CZ" dirty="0"/>
              <a:t>m</a:t>
            </a:r>
            <a:r>
              <a:rPr lang="cs-CZ" dirty="0" smtClean="0"/>
              <a:t>usí mít kruhový průřez na koncích s </a:t>
            </a:r>
            <a:r>
              <a:rPr lang="cs-CZ" dirty="0" smtClean="0"/>
              <a:t>podpěrami</a:t>
            </a:r>
            <a:endParaRPr lang="cs-CZ" dirty="0" smtClean="0"/>
          </a:p>
          <a:p>
            <a:pPr algn="just"/>
            <a:r>
              <a:rPr lang="cs-CZ" dirty="0"/>
              <a:t>d</a:t>
            </a:r>
            <a:r>
              <a:rPr lang="cs-CZ" dirty="0" smtClean="0"/>
              <a:t>oskok se provádí do doskočiště, které by mělo mít rozměry 5 x 3 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5703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pravidla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b="1" dirty="0" smtClean="0"/>
              <a:t>Posuzování platnosti pokusů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odraz musí být z jedné nohy</a:t>
            </a:r>
            <a:endParaRPr lang="cs-CZ" dirty="0"/>
          </a:p>
          <a:p>
            <a:r>
              <a:rPr lang="cs-CZ" dirty="0" smtClean="0"/>
              <a:t>za nezdařený pokus se počítá shození laťky a dotek doskočiště kteroukoli částí těla za rovinou proloženou stojany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b="1" dirty="0" smtClean="0"/>
              <a:t>Počet pokusů a časové omezení</a:t>
            </a:r>
            <a:endParaRPr lang="cs-CZ" dirty="0" smtClean="0"/>
          </a:p>
          <a:p>
            <a:r>
              <a:rPr lang="cs-CZ" dirty="0" smtClean="0"/>
              <a:t>na každou postupnou výšku má skokan tři pokusy, tři nezdařené pokusy za sebou ho vylučují ze soutěže</a:t>
            </a:r>
          </a:p>
          <a:p>
            <a:r>
              <a:rPr lang="cs-CZ" dirty="0" smtClean="0"/>
              <a:t>k provedení pokusu mají závodníci časový limit 1 min.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23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cs-CZ" b="1" dirty="0" smtClean="0"/>
              <a:t>Měření výkonu - výška laťky</a:t>
            </a:r>
            <a:endParaRPr lang="cs-CZ" b="1" dirty="0"/>
          </a:p>
          <a:p>
            <a:pPr algn="just"/>
            <a:r>
              <a:rPr lang="cs-CZ" dirty="0" smtClean="0"/>
              <a:t>výška laťky se měří při nastavování základní výšky, při každém zvyšování a vždy, když bylo pohnuto se stojany nebo byla laťka vyměněna nebo při dosažení rekordu</a:t>
            </a:r>
          </a:p>
          <a:p>
            <a:pPr algn="just"/>
            <a:r>
              <a:rPr lang="cs-CZ" dirty="0" smtClean="0"/>
              <a:t>měří se na třech místech (u každého stojanu a v místě největšího prohnutí)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r>
              <a:rPr lang="cs-CZ" b="1" dirty="0" smtClean="0"/>
              <a:t>Určování pořadí</a:t>
            </a:r>
          </a:p>
          <a:p>
            <a:pPr algn="just"/>
            <a:r>
              <a:rPr lang="cs-CZ" dirty="0" smtClean="0"/>
              <a:t>vítězí závodník, který dosáhne nejlepšího výkonu, tj. skočí nejvýše</a:t>
            </a:r>
          </a:p>
          <a:p>
            <a:pPr algn="just"/>
            <a:r>
              <a:rPr lang="cs-CZ" dirty="0" smtClean="0"/>
              <a:t>pokud dosáhnou dva a více závodníků stejného nejlepšího výkonu, nastává rovnost výkonů a o pořadí rozhoduje, kdo měl na poslední skočené výšce nejméně pokusů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6724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Nácvik</a:t>
            </a:r>
            <a:endParaRPr lang="cs-CZ" b="1" dirty="0"/>
          </a:p>
        </p:txBody>
      </p:sp>
      <p:pic>
        <p:nvPicPr>
          <p:cNvPr id="4" name="skoky4.mpg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143000" y="1576388"/>
            <a:ext cx="6858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NOSEK, Martin; VALTER, Ladislav. </a:t>
            </a:r>
            <a:r>
              <a:rPr lang="cs-CZ" i="1" dirty="0" smtClean="0"/>
              <a:t>Atletika pro školní TV</a:t>
            </a:r>
            <a:r>
              <a:rPr lang="cs-CZ" dirty="0" smtClean="0"/>
              <a:t> [online]. [cit. 3.4.2014]. Dostupný na WWW: </a:t>
            </a:r>
            <a:r>
              <a:rPr lang="cs-CZ" dirty="0" smtClean="0">
                <a:hlinkClick r:id="rId2"/>
              </a:rPr>
              <a:t>http://pf.ujep.cz/~nosek/atletika/skoky_vys_vyvoj.html</a:t>
            </a:r>
            <a:endParaRPr lang="cs-CZ" dirty="0" smtClean="0"/>
          </a:p>
          <a:p>
            <a:r>
              <a:rPr lang="cs-CZ" dirty="0" smtClean="0"/>
              <a:t> NEUVEDEN. </a:t>
            </a:r>
            <a:r>
              <a:rPr lang="cs-CZ" i="1" dirty="0" smtClean="0"/>
              <a:t>ZŠ Chvaletická</a:t>
            </a:r>
            <a:r>
              <a:rPr lang="cs-CZ" dirty="0" smtClean="0"/>
              <a:t> [online]. [cit. 3.4.2014]. Dostupný na WWW: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zschvaleticka.cz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clanek</a:t>
            </a:r>
            <a:r>
              <a:rPr lang="cs-CZ" dirty="0" smtClean="0">
                <a:hlinkClick r:id="rId3"/>
              </a:rPr>
              <a:t>/2011/12/</a:t>
            </a:r>
            <a:r>
              <a:rPr lang="cs-CZ" dirty="0" err="1" smtClean="0">
                <a:hlinkClick r:id="rId3"/>
              </a:rPr>
              <a:t>vanocni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latka</a:t>
            </a:r>
            <a:r>
              <a:rPr lang="cs-CZ" dirty="0" smtClean="0">
                <a:hlinkClick r:id="rId3"/>
              </a:rPr>
              <a:t>-2011/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NEUVEDEN. </a:t>
            </a:r>
            <a:r>
              <a:rPr lang="cs-CZ" i="1" dirty="0" smtClean="0"/>
              <a:t>Skokanský trénink</a:t>
            </a:r>
            <a:r>
              <a:rPr lang="cs-CZ" dirty="0" smtClean="0"/>
              <a:t> [online]. [cit. 3.4.2014]. Dostupný na WWW: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atletickytrenink.cz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Technicke</a:t>
            </a:r>
            <a:r>
              <a:rPr lang="cs-CZ" dirty="0" smtClean="0">
                <a:hlinkClick r:id="rId4"/>
              </a:rPr>
              <a:t>_discipliny/skokansky-</a:t>
            </a:r>
            <a:r>
              <a:rPr lang="cs-CZ" dirty="0" err="1" smtClean="0">
                <a:hlinkClick r:id="rId4"/>
              </a:rPr>
              <a:t>trenink.php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ŠŤASTNÁ, Lenka. </a:t>
            </a:r>
            <a:r>
              <a:rPr lang="cs-CZ" i="1" dirty="0" smtClean="0"/>
              <a:t>Multimediální metodický materiál pro výuku atletiky na základní škole-skoky</a:t>
            </a:r>
            <a:r>
              <a:rPr lang="cs-CZ" dirty="0" smtClean="0"/>
              <a:t>: </a:t>
            </a:r>
            <a:r>
              <a:rPr lang="cs-CZ" i="1" dirty="0" err="1" smtClean="0"/>
              <a:t>Multimedial</a:t>
            </a:r>
            <a:r>
              <a:rPr lang="cs-CZ" i="1" dirty="0" smtClean="0"/>
              <a:t> </a:t>
            </a:r>
            <a:r>
              <a:rPr lang="cs-CZ" i="1" dirty="0" err="1" smtClean="0"/>
              <a:t>methodical</a:t>
            </a:r>
            <a:r>
              <a:rPr lang="cs-CZ" i="1" dirty="0" smtClean="0"/>
              <a:t> </a:t>
            </a:r>
            <a:r>
              <a:rPr lang="cs-CZ" i="1" dirty="0" err="1" smtClean="0"/>
              <a:t>stuff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teaching</a:t>
            </a:r>
            <a:r>
              <a:rPr lang="cs-CZ" i="1" dirty="0" smtClean="0"/>
              <a:t> </a:t>
            </a:r>
            <a:r>
              <a:rPr lang="cs-CZ" i="1" dirty="0" err="1" smtClean="0"/>
              <a:t>athletics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basic </a:t>
            </a:r>
            <a:r>
              <a:rPr lang="cs-CZ" i="1" dirty="0" err="1" smtClean="0"/>
              <a:t>school</a:t>
            </a:r>
            <a:r>
              <a:rPr lang="cs-CZ" i="1" dirty="0" smtClean="0"/>
              <a:t>-</a:t>
            </a:r>
            <a:r>
              <a:rPr lang="cs-CZ" i="1" dirty="0" err="1" smtClean="0"/>
              <a:t>jumping</a:t>
            </a:r>
            <a:r>
              <a:rPr lang="cs-CZ" i="1" dirty="0" smtClean="0"/>
              <a:t> </a:t>
            </a:r>
            <a:r>
              <a:rPr lang="cs-CZ" i="1" dirty="0" err="1" smtClean="0"/>
              <a:t>events</a:t>
            </a:r>
            <a:r>
              <a:rPr lang="cs-CZ" dirty="0" smtClean="0"/>
              <a:t>. Liberec: Technická univerzita v Liberci, 2007, 72 s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5"/>
              </a:rPr>
              <a:t>www.office.</a:t>
            </a:r>
            <a:r>
              <a:rPr lang="cs-CZ" dirty="0" err="1" smtClean="0">
                <a:hlinkClick r:id="rId5"/>
              </a:rPr>
              <a:t>microsoft.com</a:t>
            </a:r>
            <a:endParaRPr lang="cs-CZ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944370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502</Words>
  <Application>Microsoft Office PowerPoint</Application>
  <PresentationFormat>Předvádění na obrazovce (4:3)</PresentationFormat>
  <Paragraphs>56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SKOK VYSOKÝ</vt:lpstr>
      <vt:lpstr>Charakteristika</vt:lpstr>
      <vt:lpstr>Technika</vt:lpstr>
      <vt:lpstr>Jednotlivé fáze skoku</vt:lpstr>
      <vt:lpstr>Technologie</vt:lpstr>
      <vt:lpstr>Základní pravidla</vt:lpstr>
      <vt:lpstr>Snímek 9</vt:lpstr>
      <vt:lpstr>Nácvik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SKOK VYSOKÝ</dc:title>
  <dc:creator>Lenka</dc:creator>
  <cp:lastModifiedBy>Dum</cp:lastModifiedBy>
  <cp:revision>13</cp:revision>
  <dcterms:created xsi:type="dcterms:W3CDTF">2014-01-07T16:20:18Z</dcterms:created>
  <dcterms:modified xsi:type="dcterms:W3CDTF">2014-10-14T17:42:19Z</dcterms:modified>
</cp:coreProperties>
</file>