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66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FC425A78-D2E0-45B1-BA35-5FA9C62EFDD1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B3808C1-9894-4D67-8592-BA306E8A3D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zbynekmlcoch.cz/informace/ke-stazeni/vzory-a-tiskopisy-zdarma/prijmovy-pokladni-doklad-vzor-k-tisku-formular-tiskopis-zdarm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bynekmlcoch.cz/informace/ke-stazeni/vzory-a-tiskopisy-zdarma/prijmovy-pokladni-doklad-vzor-k-tisku-formular-tiskopis-zdarm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620688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DAE_110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Doklady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76672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Doklady v DE </a:t>
            </a:r>
            <a:r>
              <a:rPr lang="cs-CZ" smtClean="0"/>
              <a:t>a účetnictví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účetní doklady vnitřní, vnější, jednotlivé, sběrné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Účetní doklady musí být: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-pravdivé</a:t>
            </a:r>
          </a:p>
          <a:p>
            <a:r>
              <a:rPr lang="cs-CZ" dirty="0" smtClean="0"/>
              <a:t>- přesné </a:t>
            </a:r>
          </a:p>
          <a:p>
            <a:r>
              <a:rPr lang="cs-CZ" dirty="0" smtClean="0"/>
              <a:t>- včasné</a:t>
            </a:r>
          </a:p>
          <a:p>
            <a:r>
              <a:rPr lang="cs-CZ" dirty="0" smtClean="0"/>
              <a:t>- v souladu se </a:t>
            </a:r>
            <a:r>
              <a:rPr lang="cs-CZ" b="1" dirty="0"/>
              <a:t>     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skutečností</a:t>
            </a:r>
          </a:p>
          <a:p>
            <a:r>
              <a:rPr lang="cs-CZ" dirty="0" smtClean="0"/>
              <a:t>- vyhotovené </a:t>
            </a:r>
          </a:p>
          <a:p>
            <a:r>
              <a:rPr lang="cs-CZ" dirty="0"/>
              <a:t> </a:t>
            </a:r>
            <a:r>
              <a:rPr lang="cs-CZ" dirty="0" smtClean="0"/>
              <a:t> trvanlivým způsobem  </a:t>
            </a:r>
          </a:p>
          <a:p>
            <a:r>
              <a:rPr lang="cs-CZ" dirty="0" smtClean="0"/>
              <a:t>              </a:t>
            </a: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zbynekmlcoch.cz</a:t>
            </a:r>
            <a:r>
              <a:rPr lang="cs-CZ" sz="1400" dirty="0" smtClean="0">
                <a:hlinkClick r:id="rId2"/>
              </a:rPr>
              <a:t>/informace/ke-</a:t>
            </a:r>
            <a:r>
              <a:rPr lang="cs-CZ" sz="1400" dirty="0" err="1" smtClean="0">
                <a:hlinkClick r:id="rId2"/>
              </a:rPr>
              <a:t>stazeni</a:t>
            </a:r>
            <a:r>
              <a:rPr lang="cs-CZ" sz="1400" dirty="0" smtClean="0">
                <a:hlinkClick r:id="rId2"/>
              </a:rPr>
              <a:t>/vzory-a-tiskopisy-zdarma/</a:t>
            </a:r>
            <a:r>
              <a:rPr lang="cs-CZ" sz="1400" dirty="0" err="1" smtClean="0">
                <a:hlinkClick r:id="rId2"/>
              </a:rPr>
              <a:t>prijmovy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pokladni</a:t>
            </a:r>
            <a:r>
              <a:rPr lang="cs-CZ" sz="1400" dirty="0" smtClean="0">
                <a:hlinkClick r:id="rId2"/>
              </a:rPr>
              <a:t>-doklad-vzor-k-tisku-</a:t>
            </a:r>
            <a:r>
              <a:rPr lang="cs-CZ" sz="1400" dirty="0" err="1" smtClean="0">
                <a:hlinkClick r:id="rId2"/>
              </a:rPr>
              <a:t>formular</a:t>
            </a:r>
            <a:r>
              <a:rPr lang="cs-CZ" sz="1400" dirty="0" smtClean="0">
                <a:hlinkClick r:id="rId2"/>
              </a:rPr>
              <a:t>-tiskopis-zdarma</a:t>
            </a:r>
            <a:endParaRPr lang="cs-CZ" sz="1400" dirty="0" smtClean="0"/>
          </a:p>
          <a:p>
            <a:endParaRPr lang="cs-CZ" sz="1400" dirty="0" smtClean="0"/>
          </a:p>
          <a:p>
            <a:endParaRPr lang="cs-CZ" dirty="0" smtClean="0"/>
          </a:p>
        </p:txBody>
      </p:sp>
      <p:pic>
        <p:nvPicPr>
          <p:cNvPr id="4" name="Obrázek 3" descr="prijmovy_pokladni_doklad_vzor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060848"/>
            <a:ext cx="4716016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Forma účetních dokladů: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- písemná </a:t>
            </a:r>
            <a:r>
              <a:rPr lang="cs-CZ" dirty="0" smtClean="0"/>
              <a:t>– rukou, psacím strojem, tiskárnou</a:t>
            </a:r>
          </a:p>
          <a:p>
            <a:r>
              <a:rPr lang="cs-CZ" b="1" dirty="0" smtClean="0"/>
              <a:t>- technická </a:t>
            </a:r>
            <a:r>
              <a:rPr lang="cs-CZ" dirty="0" smtClean="0"/>
              <a:t>– elektronickým způsobem, </a:t>
            </a:r>
          </a:p>
          <a:p>
            <a:r>
              <a:rPr lang="cs-CZ" dirty="0"/>
              <a:t> </a:t>
            </a:r>
            <a:r>
              <a:rPr lang="cs-CZ" dirty="0" smtClean="0"/>
              <a:t> umožňujícím převedení do čitelné podoby</a:t>
            </a:r>
          </a:p>
          <a:p>
            <a:endParaRPr lang="cs-CZ" dirty="0"/>
          </a:p>
        </p:txBody>
      </p:sp>
      <p:pic>
        <p:nvPicPr>
          <p:cNvPr id="1026" name="Picture 2" descr="C:\Documents and Settings\ucitel\Local Settings\Temporary Internet Files\Content.IE5\2883IYK9\MC90044153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717032"/>
            <a:ext cx="2620660" cy="25842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účetních dokladů: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1. dle druhů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podle počtu dokumentovaných případů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 podle místa vzniku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Členění účetních dokladů dle druhů: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faktury vystavené</a:t>
            </a:r>
          </a:p>
          <a:p>
            <a:r>
              <a:rPr lang="cs-CZ" dirty="0" smtClean="0"/>
              <a:t>- faktury přijaté</a:t>
            </a:r>
          </a:p>
          <a:p>
            <a:r>
              <a:rPr lang="cs-CZ" dirty="0" smtClean="0"/>
              <a:t>- bankovní výpisy</a:t>
            </a:r>
          </a:p>
          <a:p>
            <a:r>
              <a:rPr lang="cs-CZ" dirty="0" smtClean="0"/>
              <a:t>- příjmové pokladní doklady</a:t>
            </a:r>
          </a:p>
          <a:p>
            <a:r>
              <a:rPr lang="cs-CZ" dirty="0" smtClean="0"/>
              <a:t>- výdajové pokladní doklady</a:t>
            </a:r>
          </a:p>
          <a:p>
            <a:r>
              <a:rPr lang="cs-CZ" dirty="0" smtClean="0"/>
              <a:t>- vnitřní účetní doklady ( příjemka, výdejka,  </a:t>
            </a:r>
          </a:p>
          <a:p>
            <a:r>
              <a:rPr lang="cs-CZ" dirty="0"/>
              <a:t> </a:t>
            </a:r>
            <a:r>
              <a:rPr lang="cs-CZ" dirty="0" smtClean="0"/>
              <a:t> převodka, výplatní listina…)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Dle počtu dokumentovaných účetních případů: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jednotlivé – jedna hospodářská operace</a:t>
            </a:r>
          </a:p>
          <a:p>
            <a:r>
              <a:rPr lang="cs-CZ" dirty="0" smtClean="0"/>
              <a:t>- sběrné – shrnují více jednotlivých dokladů , </a:t>
            </a:r>
          </a:p>
          <a:p>
            <a:r>
              <a:rPr lang="cs-CZ" dirty="0"/>
              <a:t> </a:t>
            </a:r>
            <a:r>
              <a:rPr lang="cs-CZ" dirty="0" smtClean="0"/>
              <a:t> které zachycují stejné hospodářské operace</a:t>
            </a:r>
            <a:endParaRPr lang="cs-CZ" dirty="0"/>
          </a:p>
        </p:txBody>
      </p:sp>
      <p:pic>
        <p:nvPicPr>
          <p:cNvPr id="2050" name="Picture 2" descr="C:\Documents and Settings\ucitel\Local Settings\Temporary Internet Files\Content.IE5\AOA73600\MC9003126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861048"/>
            <a:ext cx="1829714" cy="181508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místa vzniku: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</a:t>
            </a:r>
            <a:r>
              <a:rPr lang="cs-CZ" b="1" dirty="0" smtClean="0"/>
              <a:t>externí</a:t>
            </a:r>
            <a:r>
              <a:rPr lang="cs-CZ" dirty="0" smtClean="0"/>
              <a:t> (vnější)  - se vztahem k okolí </a:t>
            </a:r>
          </a:p>
          <a:p>
            <a:r>
              <a:rPr lang="cs-CZ" dirty="0" smtClean="0"/>
              <a:t>  podniku </a:t>
            </a:r>
          </a:p>
          <a:p>
            <a:r>
              <a:rPr lang="cs-CZ" dirty="0"/>
              <a:t> </a:t>
            </a:r>
            <a:r>
              <a:rPr lang="cs-CZ" dirty="0" smtClean="0"/>
              <a:t> (např. faktura)</a:t>
            </a:r>
          </a:p>
          <a:p>
            <a:endParaRPr lang="cs-CZ" dirty="0" smtClean="0"/>
          </a:p>
          <a:p>
            <a:r>
              <a:rPr lang="cs-CZ" dirty="0" smtClean="0"/>
              <a:t>- </a:t>
            </a:r>
            <a:r>
              <a:rPr lang="cs-CZ" b="1" dirty="0" smtClean="0"/>
              <a:t>interní</a:t>
            </a:r>
            <a:r>
              <a:rPr lang="cs-CZ" dirty="0" smtClean="0"/>
              <a:t> (vnitřní) – vztahy </a:t>
            </a:r>
          </a:p>
          <a:p>
            <a:r>
              <a:rPr lang="cs-CZ" dirty="0" smtClean="0"/>
              <a:t>  uvnitř podniku </a:t>
            </a:r>
          </a:p>
          <a:p>
            <a:r>
              <a:rPr lang="cs-CZ" dirty="0"/>
              <a:t> </a:t>
            </a:r>
            <a:r>
              <a:rPr lang="cs-CZ" dirty="0" smtClean="0"/>
              <a:t> (např. převodka)</a:t>
            </a:r>
            <a:endParaRPr lang="cs-CZ" dirty="0"/>
          </a:p>
        </p:txBody>
      </p:sp>
      <p:pic>
        <p:nvPicPr>
          <p:cNvPr id="4" name="Picture 2" descr="C:\Documents and Settings\ucitel\Local Settings\Temporary Internet Files\Content.IE5\BY1Q5RNI\MP9003876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852936"/>
            <a:ext cx="2609088" cy="3657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ŠTOHL, Pavel; KLIČKA, Vladislav. </a:t>
            </a:r>
            <a:r>
              <a:rPr lang="cs-CZ" sz="1400" i="1" dirty="0" smtClean="0"/>
              <a:t>Maturitní okruhy z účetnictví</a:t>
            </a:r>
            <a:r>
              <a:rPr lang="cs-CZ" sz="1400" dirty="0" smtClean="0"/>
              <a:t>. Znojmo: </a:t>
            </a:r>
            <a:r>
              <a:rPr lang="cs-CZ" sz="1400" dirty="0" err="1" smtClean="0"/>
              <a:t>Štohl</a:t>
            </a:r>
            <a:r>
              <a:rPr lang="cs-CZ" sz="1400" dirty="0" smtClean="0"/>
              <a:t>, 2012, ISBN 978-80-87237-45-8.</a:t>
            </a:r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zbynekmlcoch.cz</a:t>
            </a:r>
            <a:r>
              <a:rPr lang="cs-CZ" sz="1400" dirty="0" smtClean="0">
                <a:hlinkClick r:id="rId2"/>
              </a:rPr>
              <a:t>/informace/ke-</a:t>
            </a:r>
            <a:r>
              <a:rPr lang="cs-CZ" sz="1400" dirty="0" err="1" smtClean="0">
                <a:hlinkClick r:id="rId2"/>
              </a:rPr>
              <a:t>stazeni</a:t>
            </a:r>
            <a:r>
              <a:rPr lang="cs-CZ" sz="1400" dirty="0" smtClean="0">
                <a:hlinkClick r:id="rId2"/>
              </a:rPr>
              <a:t>/vzory-a-tiskopisy-zdarma/</a:t>
            </a:r>
            <a:r>
              <a:rPr lang="cs-CZ" sz="1400" dirty="0" err="1" smtClean="0">
                <a:hlinkClick r:id="rId2"/>
              </a:rPr>
              <a:t>prijmovy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pokladni</a:t>
            </a:r>
            <a:r>
              <a:rPr lang="cs-CZ" sz="1400" dirty="0" smtClean="0">
                <a:hlinkClick r:id="rId2"/>
              </a:rPr>
              <a:t>-doklad-vzor-k-tisku-</a:t>
            </a:r>
            <a:r>
              <a:rPr lang="cs-CZ" sz="1400" dirty="0" err="1" smtClean="0">
                <a:hlinkClick r:id="rId2"/>
              </a:rPr>
              <a:t>formular</a:t>
            </a:r>
            <a:r>
              <a:rPr lang="cs-CZ" sz="1400" dirty="0" smtClean="0">
                <a:hlinkClick r:id="rId2"/>
              </a:rPr>
              <a:t>-tiskopis-zdarma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 12. 11. 2013</a:t>
            </a:r>
          </a:p>
          <a:p>
            <a:pPr>
              <a:buNone/>
            </a:pPr>
            <a:r>
              <a:rPr lang="cs-CZ" sz="1400" dirty="0" smtClean="0"/>
              <a:t>Klipart – www.office.</a:t>
            </a:r>
            <a:r>
              <a:rPr lang="cs-CZ" sz="1400" dirty="0" err="1" smtClean="0"/>
              <a:t>microsoft.com</a:t>
            </a:r>
            <a:endParaRPr lang="cs-CZ" sz="1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69</TotalTime>
  <Words>251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Snímek 2</vt:lpstr>
      <vt:lpstr>Doklady v DE a účetnictví</vt:lpstr>
      <vt:lpstr>Účetní doklady musí být:</vt:lpstr>
      <vt:lpstr>Forma účetních dokladů:</vt:lpstr>
      <vt:lpstr>Členění účetních dokladů:</vt:lpstr>
      <vt:lpstr>Členění účetních dokladů dle druhů:</vt:lpstr>
      <vt:lpstr>Dle počtu dokumentovaných účetních případů:</vt:lpstr>
      <vt:lpstr>Podle místa vzniku: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Účetní doklady</dc:title>
  <dc:creator>ucitel</dc:creator>
  <cp:lastModifiedBy>Dum</cp:lastModifiedBy>
  <cp:revision>11</cp:revision>
  <dcterms:created xsi:type="dcterms:W3CDTF">2013-11-14T07:18:26Z</dcterms:created>
  <dcterms:modified xsi:type="dcterms:W3CDTF">2014-10-16T09:39:16Z</dcterms:modified>
</cp:coreProperties>
</file>