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0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E8B99D-C6C4-4488-85F9-04AACFEBB1F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DB35943-40C1-4B57-BABB-3A11892473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899530"/>
              </p:ext>
            </p:extLst>
          </p:nvPr>
        </p:nvGraphicFramePr>
        <p:xfrm>
          <a:off x="1691680" y="116632"/>
          <a:ext cx="5849620" cy="6609768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9779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VY_32_INOVACE_ZE6-01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18.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Litosféra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sféra-litosféra. Žáci se seznámí se základními geografickými pojmy a doplní je do textu. Aktivita slouží k motivaci, 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8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3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5013176"/>
            <a:ext cx="4608512" cy="10058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2664296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Litosféra 1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49808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Litosféra 1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56792"/>
            <a:ext cx="8229600" cy="4968552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Litosféra je nejsvrchnější část zemského tělesa Země. Země se skládá ze tří základních vrstev – zemská kůra, zemský plášť a zemské jádro.  Zemská kůra se dále dělí na pevninskou a oceánskou. Litosféra je tvořena litosférickými deskami.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Okraj pevniny, která je zatopená mořem se nazývá pevninský šelf, ten tvořen pevninskou kůrou a moře je zde hluboké 200 m. Od hloubky 200 m začíná mořské dno klesat a přechází do pevninského svahu, ten sahá až do hloubky 2500 m. Nejhlubší částí mořského dna jsou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hlubokooceánské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příkopy. Nejhlubší z nich se nazývá Mariánský příkop v Tichém oceánu.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Zemětřesení = náhlé uvolnění napětí v horninách nárazem litosférických desek. Bod, ve kterém pohyb vzniká = ohnisko.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Magma je roztavené horniny pod povrchem Země. Láva je roztavené horniny vytékající ze sopky.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87624" y="0"/>
            <a:ext cx="504056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Litosféra 1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914400" y="1628800"/>
            <a:ext cx="8229600" cy="4896544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Litosféra je ……………….. část zemského tělesa Země. Země se skládá ze tří základních vrstev ……………….., ………………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……………….. .  Zemská kůra se dále dělí na pevninskou a oceánskou. Litosféra je tvořena …………………..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…………...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……….. …………, která je zatopená mořem se nazývá …………… ……..,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ten tvořen pevninskou kůrou a moře je zde hluboké 200 m. Od hloubky 200 m začíná mořské dno …………. a přechází do …………………………., ten sahá až do hloubky 2500 m. Nejhlubší částí mořského dna jsou …………………………………. Nejhlubší z nich se nazývá ……………………………. v Tichém oceánu.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……………….. = náhlé uvolnění napětí v horninách nárazem ……………… ………... Bod, ve kterém pohyb vzniká = …………..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…………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roztavené horniny pod povrchem Země. ……….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roztavené horniny vytékající ze sopky.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1052736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Doplň chybějící slova do textu: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914400" y="1772816"/>
            <a:ext cx="8229600" cy="4896544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Litosféra je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nejsvrchnější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část zemského tělesa Země. Země se skládá ze tří základních vrstev –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zemská kůra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zemský plášť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zemské jádro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 Zemská kůra se dále dělí na pevninskou a oceánskou. Litosféra je tvořena 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litosferickými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deskami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Okraj pevniny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která je zatopená mořem se nazývá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pevninský šelf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ten tvořen pevninskou kůrou a moře je zde hluboké 200 m. Od hloubky 200 m začíná mořské dno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klesat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přechází do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pevninského svahu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ten sahá až do hloubky 2500 m. Nejhlubší částí mořského dna jsou 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hlubokooceánské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příkopy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Nejhlubší z nich se nazývá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Mariánský příkop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 Tichém oceánu.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Zemětřesení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= náhlé uvolnění napětí v horninách nárazem 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litosferických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desek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Bod, ve kterém pohyb vzniká =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ohnisko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Magma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je roztavené horniny pod povrchem Země.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Láva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je roztavené horniny vytékající ze sopky.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259632" y="116632"/>
            <a:ext cx="504056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Litosféra 1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1196752"/>
            <a:ext cx="19223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Správné řešení</a:t>
            </a: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239</TotalTime>
  <Words>556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Litosféra 1</vt:lpstr>
      <vt:lpstr>Litosféra 1</vt:lpstr>
      <vt:lpstr>Litosféra 1</vt:lpstr>
      <vt:lpstr>Litosféra 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49</cp:revision>
  <dcterms:created xsi:type="dcterms:W3CDTF">2014-07-18T11:42:24Z</dcterms:created>
  <dcterms:modified xsi:type="dcterms:W3CDTF">2014-10-03T18:33:18Z</dcterms:modified>
</cp:coreProperties>
</file>