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A7E84D0-C7A1-4D93-AD24-4043920CDB7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798030D-825A-4E13-A29A-C7B3955B28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1311480"/>
              </p:ext>
            </p:extLst>
          </p:nvPr>
        </p:nvGraphicFramePr>
        <p:xfrm>
          <a:off x="1835696" y="112849"/>
          <a:ext cx="5849620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VY_32_INOVACE_ZE6-05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20.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Atmosféra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celku Krajinná sféra-atmosféra.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Žáci se seznámí se základními geografickými pojmy 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vyhledají je v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548680"/>
            <a:ext cx="7406640" cy="923362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Atmosféra 1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93352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Atmosféra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plynný obal Země. Skládá se z dusíku, kyslíku, oxid uhličitý, vodní páry, vzácné plyny a ozonu. Umožňuje život na Zemi.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Ozon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zachycuje nebezpečné ultrafialové záření.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Počasí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okamžitý stav ovzduší, proměnlivé. V našich přírodních podmínkách se střídají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 roční období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jaro, léto, podzim a zima.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Podnebí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dlouhodobý průměrný stav ovzduší a je stálé.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Polární den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situace, kdy den trvá celých 24 hodin a Slunce nezapadne za obzor.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Polární noc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situace, kdy slunce 24 hodiny nevyjde nad obzor.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Zemi se rozlišují základní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podnebné pásy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tropické, mírné a polární pásy. Pomyslné hranice podnebných pásů tvoří: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obratník Raka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obratník Kozoroha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rovník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severní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jižní polární kruh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03648" y="260648"/>
            <a:ext cx="2952328" cy="92336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Atmosféra 1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259632" y="116632"/>
            <a:ext cx="2952328" cy="92336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Atmosféra 1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666223"/>
              </p:ext>
            </p:extLst>
          </p:nvPr>
        </p:nvGraphicFramePr>
        <p:xfrm>
          <a:off x="2968343" y="1602890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98072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Najdi uvedené výrazy v </a:t>
            </a:r>
            <a:r>
              <a:rPr lang="cs-CZ" u="sng" dirty="0" err="1" smtClean="0">
                <a:latin typeface="Arial" pitchFamily="34" charset="0"/>
                <a:cs typeface="Arial" pitchFamily="34" charset="0"/>
              </a:rPr>
              <a:t>osmisměrce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:</a:t>
            </a: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628800"/>
            <a:ext cx="136815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atmosféra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2204864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ozon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2708920"/>
            <a:ext cx="9361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dusík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284984"/>
            <a:ext cx="86409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počasí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861048"/>
            <a:ext cx="11521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podnebí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437112"/>
            <a:ext cx="72008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725144"/>
            <a:ext cx="72008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zima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301208"/>
            <a:ext cx="180020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obratník Raka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5877272"/>
            <a:ext cx="144016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polární den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259632" y="116632"/>
            <a:ext cx="2952328" cy="92336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Atmosféra 1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9087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666223"/>
              </p:ext>
            </p:extLst>
          </p:nvPr>
        </p:nvGraphicFramePr>
        <p:xfrm>
          <a:off x="2843808" y="1628800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89</TotalTime>
  <Words>631</Words>
  <Application>Microsoft Office PowerPoint</Application>
  <PresentationFormat>Předvádění na obrazovce (4:3)</PresentationFormat>
  <Paragraphs>384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Atmosféra 1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35</cp:revision>
  <dcterms:created xsi:type="dcterms:W3CDTF">2014-07-18T17:14:26Z</dcterms:created>
  <dcterms:modified xsi:type="dcterms:W3CDTF">2014-10-03T19:01:36Z</dcterms:modified>
</cp:coreProperties>
</file>