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9"/>
  </p:notesMasterIdLst>
  <p:sldIdLst>
    <p:sldId id="260" r:id="rId3"/>
    <p:sldId id="257" r:id="rId4"/>
    <p:sldId id="258" r:id="rId5"/>
    <p:sldId id="259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8" d="100"/>
          <a:sy n="68" d="100"/>
        </p:scale>
        <p:origin x="-1350" y="-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91F491-FA24-4424-A27F-F3430E46D2FA}" type="datetimeFigureOut">
              <a:rPr lang="cs-CZ" smtClean="0"/>
              <a:t>18.10.2014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1452CE-FB27-428E-AF6F-AB515AE216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56525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8293CDC-BF51-464B-B562-C35E9E8CF728}" type="slidenum">
              <a:rPr lang="cs-CZ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cs-CZ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F7127-5A78-43F9-9998-E4DE1A7CE8A4}" type="datetimeFigureOut">
              <a:rPr lang="cs-CZ" smtClean="0"/>
              <a:t>18.10.2014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7DE9F-7B9B-4876-BF8B-6DC65F79B0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5380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F7127-5A78-43F9-9998-E4DE1A7CE8A4}" type="datetimeFigureOut">
              <a:rPr lang="cs-CZ" smtClean="0"/>
              <a:t>18.10.2014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7DE9F-7B9B-4876-BF8B-6DC65F79B0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04635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F7127-5A78-43F9-9998-E4DE1A7CE8A4}" type="datetimeFigureOut">
              <a:rPr lang="cs-CZ" smtClean="0"/>
              <a:t>18.10.2014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7DE9F-7B9B-4876-BF8B-6DC65F79B0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8744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F7127-5A78-43F9-9998-E4DE1A7CE8A4}" type="datetimeFigureOut">
              <a:rPr lang="cs-CZ" smtClean="0"/>
              <a:t>18.10.2014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7DE9F-7B9B-4876-BF8B-6DC65F79B0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27243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F7127-5A78-43F9-9998-E4DE1A7CE8A4}" type="datetimeFigureOut">
              <a:rPr lang="cs-CZ" smtClean="0"/>
              <a:t>18.10.2014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7DE9F-7B9B-4876-BF8B-6DC65F79B0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114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F7127-5A78-43F9-9998-E4DE1A7CE8A4}" type="datetimeFigureOut">
              <a:rPr lang="cs-CZ" smtClean="0"/>
              <a:t>18.10.2014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7DE9F-7B9B-4876-BF8B-6DC65F79B0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117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F7127-5A78-43F9-9998-E4DE1A7CE8A4}" type="datetimeFigureOut">
              <a:rPr lang="cs-CZ" smtClean="0"/>
              <a:t>18.10.2014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7DE9F-7B9B-4876-BF8B-6DC65F79B0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96123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F7127-5A78-43F9-9998-E4DE1A7CE8A4}" type="datetimeFigureOut">
              <a:rPr lang="cs-CZ" smtClean="0"/>
              <a:t>18.10.2014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7DE9F-7B9B-4876-BF8B-6DC65F79B0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47653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F7127-5A78-43F9-9998-E4DE1A7CE8A4}" type="datetimeFigureOut">
              <a:rPr lang="cs-CZ" smtClean="0"/>
              <a:t>18.10.2014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7DE9F-7B9B-4876-BF8B-6DC65F79B0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3987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F7127-5A78-43F9-9998-E4DE1A7CE8A4}" type="datetimeFigureOut">
              <a:rPr lang="cs-CZ" smtClean="0"/>
              <a:t>18.10.2014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7DE9F-7B9B-4876-BF8B-6DC65F79B0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5315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F7127-5A78-43F9-9998-E4DE1A7CE8A4}" type="datetimeFigureOut">
              <a:rPr lang="cs-CZ" smtClean="0"/>
              <a:t>18.10.2014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7DE9F-7B9B-4876-BF8B-6DC65F79B0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04465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05AD6-D492-4108-BA8B-41E6D9AADCB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18.10.2014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3A725-3109-4EB0-876F-018B9228B5F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31367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5F8AB6-809D-4B47-89AB-BCD3D616832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18.10.2014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34351-01AB-4358-83FB-D9D911F4819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97533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05DA4-ABBD-4174-8F7D-4EAD7786D0F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18.10.2014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EA5DF5-A1B4-474E-9FC3-B6BA59AD1DC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20787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E2D4C-1DB3-4953-A438-F0B44E4F029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18.10.2014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19FB49-6E93-464E-8DE2-425C71464EE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99242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5A35DC-DC48-4030-A8DE-203160302BB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18.10.2014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294E70-1749-4926-9126-6A666DD164A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63748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B56CE-B239-4FFD-9B76-35D573F2A39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18.10.2014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F47CF0-C2BF-4538-A7C4-544DA098345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84689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517612-3A09-43E6-AF55-C50A3F7AD4D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18.10.2014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2BA625-EB00-454F-8B23-054C39ACF58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3181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8EFB2B-666E-43D9-957D-66F36D63CDA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18.10.2014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9642A1-9F24-4E3F-85AC-F1793851BEF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419799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0A72B-0986-41FD-AC40-F58D4B39E4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18.10.2014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3F01E-A356-4C1E-83AE-580238EF196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88517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D2DBE-8F2B-430F-8815-95E167B3D55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18.10.2014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4F7F79-25F5-4C24-A3AB-08ED5C6609B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40790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2FC27-3127-4AD9-84B5-ECC9FE273AD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18.10.2014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F6A7C-C85E-4B22-984C-E34CF42C70E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7343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DF7127-5A78-43F9-9998-E4DE1A7CE8A4}" type="datetimeFigureOut">
              <a:rPr lang="cs-CZ" smtClean="0"/>
              <a:t>18.10.2014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A7DE9F-7B9B-4876-BF8B-6DC65F79B0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2330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8784ACA-4CB0-4006-BFE7-31E03058BA4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18.10.2014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7D83141-A412-4E8C-92C5-54249C2C004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8473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02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7823530"/>
              </p:ext>
            </p:extLst>
          </p:nvPr>
        </p:nvGraphicFramePr>
        <p:xfrm>
          <a:off x="900113" y="1628775"/>
          <a:ext cx="7569200" cy="4297512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I/2 Inovace a zkvalitnění výuky směřující k rozvoji čtenářské a informační gramotnosti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Ema Koťátková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7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Český jazyk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TÉMATICKÝ OKRUH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Křesťanská výchova 1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Barevný svět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5.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VY_12_INOVACE</a:t>
                      </a: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_</a:t>
                      </a: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3_04_CJ_Barevný </a:t>
                      </a: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svět</a:t>
                      </a:r>
                      <a:endParaRPr kumimoji="0" lang="cs-CZ" alt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1.10.2014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Tento materiál je zařazen do vzdělávací oblasti Křesťanská výchova 1, žáci odpovídají na otázky, určují význam slov  a rčení , přiřazují slovní druhy.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91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95159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19256" cy="1916832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lvl="0">
              <a:spcBef>
                <a:spcPct val="20000"/>
              </a:spcBef>
            </a:pPr>
            <a:r>
              <a:rPr lang="cs-CZ" b="1" u="sng" dirty="0" smtClean="0"/>
              <a:t>Barevný je svět,</a:t>
            </a:r>
            <a:r>
              <a:rPr lang="cs-CZ" sz="3600" b="1" u="sng" dirty="0">
                <a:solidFill>
                  <a:prstClr val="black"/>
                </a:solidFill>
                <a:ea typeface="+mn-ea"/>
                <a:cs typeface="+mn-cs"/>
              </a:rPr>
              <a:t> </a:t>
            </a:r>
            <a:r>
              <a:rPr lang="cs-CZ" sz="3600" dirty="0" smtClean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cs-CZ" sz="3600" dirty="0" smtClean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cs-CZ" sz="4000" dirty="0" smtClean="0">
                <a:solidFill>
                  <a:prstClr val="black"/>
                </a:solidFill>
                <a:ea typeface="+mn-ea"/>
                <a:cs typeface="+mn-cs"/>
              </a:rPr>
              <a:t>který </a:t>
            </a:r>
            <a:r>
              <a:rPr lang="cs-CZ" sz="4000" dirty="0">
                <a:solidFill>
                  <a:prstClr val="black"/>
                </a:solidFill>
                <a:ea typeface="+mn-ea"/>
                <a:cs typeface="+mn-cs"/>
              </a:rPr>
              <a:t>Pán Bůh stvořil. </a:t>
            </a:r>
            <a:r>
              <a:rPr lang="cs-CZ" sz="3100" dirty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cs-CZ" sz="3100" dirty="0">
                <a:solidFill>
                  <a:prstClr val="black"/>
                </a:solidFill>
                <a:ea typeface="+mn-ea"/>
                <a:cs typeface="+mn-cs"/>
              </a:rPr>
            </a:b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484210" y="1844824"/>
            <a:ext cx="8136904" cy="17281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496609" y="5517232"/>
            <a:ext cx="8136904" cy="119675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84210" y="3717032"/>
            <a:ext cx="8136904" cy="18002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5886" y="1196752"/>
            <a:ext cx="8229600" cy="547260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600" dirty="0" smtClean="0"/>
              <a:t>Celou škálu krásných barev do vínku mu vložil.</a:t>
            </a:r>
          </a:p>
          <a:p>
            <a:pPr marL="0" indent="0">
              <a:buNone/>
            </a:pPr>
            <a:r>
              <a:rPr lang="cs-CZ" sz="3600" b="1" dirty="0" err="1" smtClean="0"/>
              <a:t>Ref</a:t>
            </a:r>
            <a:r>
              <a:rPr lang="cs-CZ" sz="3600" b="1" dirty="0" smtClean="0"/>
              <a:t>. Barevný je svět, ale bude hezčí, až Pán Ježíš obnoví jej, všechnu krásu předčí!</a:t>
            </a:r>
          </a:p>
          <a:p>
            <a:pPr marL="0" indent="0">
              <a:buNone/>
            </a:pPr>
            <a:r>
              <a:rPr lang="cs-CZ" sz="3600" b="1" dirty="0" smtClean="0"/>
              <a:t>2.</a:t>
            </a:r>
            <a:r>
              <a:rPr lang="cs-CZ" sz="3600" dirty="0" smtClean="0"/>
              <a:t> Barevný je svět, ať se dětem líbí. </a:t>
            </a:r>
            <a:endParaRPr lang="cs-CZ" sz="3600" dirty="0"/>
          </a:p>
          <a:p>
            <a:pPr marL="0" indent="0">
              <a:buNone/>
            </a:pPr>
            <a:r>
              <a:rPr lang="cs-CZ" sz="3600" dirty="0" smtClean="0"/>
              <a:t>Avšak člověk nadělal v něm kaňky, šmouhy chyby.</a:t>
            </a:r>
          </a:p>
          <a:p>
            <a:pPr marL="0" indent="0">
              <a:buNone/>
            </a:pPr>
            <a:r>
              <a:rPr lang="cs-CZ" sz="3600" b="1" dirty="0" smtClean="0"/>
              <a:t>3.</a:t>
            </a:r>
            <a:r>
              <a:rPr lang="cs-CZ" sz="3600" dirty="0" smtClean="0"/>
              <a:t> Barevný je svět, proto je tak krásný. </a:t>
            </a:r>
          </a:p>
          <a:p>
            <a:pPr marL="0" indent="0">
              <a:buNone/>
            </a:pPr>
            <a:r>
              <a:rPr lang="cs-CZ" sz="3600" dirty="0" smtClean="0"/>
              <a:t>To si Pán Bůh přeje, ať je člověk šťastný.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321236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Otázky</a:t>
            </a:r>
            <a:r>
              <a:rPr lang="cs-CZ" dirty="0" smtClean="0"/>
              <a:t> – odpovědi najdi v textu písně</a:t>
            </a: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899592" y="1340768"/>
            <a:ext cx="3672408" cy="1584176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3635896" y="1196752"/>
            <a:ext cx="4824536" cy="432048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1259632" y="2564904"/>
            <a:ext cx="3096344" cy="367240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611560" y="1844824"/>
            <a:ext cx="1368152" cy="45365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cs-CZ" sz="4800" dirty="0" smtClean="0"/>
              <a:t>Co udělá Pán Ježíš?</a:t>
            </a:r>
          </a:p>
          <a:p>
            <a:pPr marL="514350" indent="-514350">
              <a:buAutoNum type="arabicPeriod"/>
            </a:pPr>
            <a:r>
              <a:rPr lang="cs-CZ" sz="4800" dirty="0" smtClean="0"/>
              <a:t>Komu se má svět líbit?</a:t>
            </a:r>
          </a:p>
          <a:p>
            <a:pPr marL="514350" indent="-514350">
              <a:buAutoNum type="arabicPeriod"/>
            </a:pPr>
            <a:r>
              <a:rPr lang="cs-CZ" sz="4800" dirty="0" smtClean="0"/>
              <a:t>Co udělal člověk ve světě?</a:t>
            </a:r>
          </a:p>
          <a:p>
            <a:pPr marL="514350" indent="-514350">
              <a:buAutoNum type="arabicPeriod"/>
            </a:pPr>
            <a:r>
              <a:rPr lang="cs-CZ" sz="4800" dirty="0" smtClean="0"/>
              <a:t>Jaké je přání Pána Boha?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440869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Vysvětli</a:t>
            </a:r>
            <a:endParaRPr lang="cs-CZ" b="1" dirty="0"/>
          </a:p>
        </p:txBody>
      </p:sp>
      <p:sp>
        <p:nvSpPr>
          <p:cNvPr id="4" name="Šipka doprava 3"/>
          <p:cNvSpPr/>
          <p:nvPr/>
        </p:nvSpPr>
        <p:spPr>
          <a:xfrm>
            <a:off x="683568" y="620688"/>
            <a:ext cx="7344816" cy="3816424"/>
          </a:xfrm>
          <a:prstGeom prst="right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lů 4"/>
          <p:cNvSpPr/>
          <p:nvPr/>
        </p:nvSpPr>
        <p:spPr>
          <a:xfrm>
            <a:off x="539552" y="3789040"/>
            <a:ext cx="7344816" cy="3068960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Najdi správné vyjádření slova </a:t>
            </a:r>
            <a:r>
              <a:rPr lang="cs-CZ" sz="4000" b="1" u="sng" dirty="0" smtClean="0"/>
              <a:t>škála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r>
              <a:rPr lang="cs-CZ" dirty="0" smtClean="0"/>
              <a:t>A) </a:t>
            </a:r>
            <a:r>
              <a:rPr lang="cs-CZ" sz="3600" dirty="0" smtClean="0"/>
              <a:t>Celá paleta, rozsah krásných barev</a:t>
            </a:r>
          </a:p>
          <a:p>
            <a:pPr marL="0" indent="0">
              <a:buNone/>
            </a:pPr>
            <a:r>
              <a:rPr lang="cs-CZ" sz="3600" dirty="0" smtClean="0"/>
              <a:t>B) Tři krásné barvy.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Co to znamená ….</a:t>
            </a:r>
            <a:r>
              <a:rPr lang="cs-CZ" sz="4000" b="1" u="sng" dirty="0" smtClean="0"/>
              <a:t>do vínku mu vložil</a:t>
            </a:r>
            <a:r>
              <a:rPr lang="cs-CZ" dirty="0" smtClean="0"/>
              <a:t>?</a:t>
            </a:r>
          </a:p>
          <a:p>
            <a:pPr marL="514350" indent="-514350">
              <a:buAutoNum type="alphaUcParenR"/>
            </a:pPr>
            <a:r>
              <a:rPr lang="cs-CZ" sz="3600" dirty="0" smtClean="0"/>
              <a:t>Roste tady na zemi dobré víno.</a:t>
            </a:r>
          </a:p>
          <a:p>
            <a:pPr marL="0" indent="0">
              <a:buNone/>
            </a:pPr>
            <a:r>
              <a:rPr lang="cs-CZ" sz="3600" dirty="0" smtClean="0"/>
              <a:t>B) Bůh dal do života světu krásné barvy.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464210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Přiřaď k slovním druhům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4000" dirty="0" smtClean="0"/>
              <a:t>Barevný je svět, který Pán Bůh stvořil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4000" dirty="0" smtClean="0"/>
              <a:t>Barevný je svět, ať  se dětem líbí. Avšak člověk nadělal v něm kaňky, šmouhy, chyby.</a:t>
            </a:r>
            <a:endParaRPr lang="cs-CZ" sz="4000" dirty="0"/>
          </a:p>
        </p:txBody>
      </p:sp>
      <p:sp>
        <p:nvSpPr>
          <p:cNvPr id="4" name="Obdélník 3"/>
          <p:cNvSpPr/>
          <p:nvPr/>
        </p:nvSpPr>
        <p:spPr>
          <a:xfrm>
            <a:off x="1331640" y="2780928"/>
            <a:ext cx="1728192" cy="79208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Podstatné jméno</a:t>
            </a:r>
            <a:endParaRPr lang="cs-CZ" sz="2400" b="1" dirty="0"/>
          </a:p>
        </p:txBody>
      </p:sp>
      <p:sp>
        <p:nvSpPr>
          <p:cNvPr id="5" name="Obdélník 4"/>
          <p:cNvSpPr/>
          <p:nvPr/>
        </p:nvSpPr>
        <p:spPr>
          <a:xfrm>
            <a:off x="3779912" y="2780928"/>
            <a:ext cx="1656184" cy="79208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Přídavné jméno</a:t>
            </a:r>
            <a:endParaRPr lang="cs-CZ" sz="2400" b="1" dirty="0"/>
          </a:p>
        </p:txBody>
      </p:sp>
      <p:sp>
        <p:nvSpPr>
          <p:cNvPr id="6" name="Obdélník 5"/>
          <p:cNvSpPr/>
          <p:nvPr/>
        </p:nvSpPr>
        <p:spPr>
          <a:xfrm>
            <a:off x="6156176" y="2780928"/>
            <a:ext cx="1656184" cy="792088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Sloveso</a:t>
            </a:r>
            <a:endParaRPr lang="cs-CZ" sz="2400" b="1" dirty="0"/>
          </a:p>
        </p:txBody>
      </p:sp>
      <p:cxnSp>
        <p:nvCxnSpPr>
          <p:cNvPr id="8" name="Přímá spojnice se šipkou 7"/>
          <p:cNvCxnSpPr/>
          <p:nvPr/>
        </p:nvCxnSpPr>
        <p:spPr>
          <a:xfrm>
            <a:off x="1691680" y="2204864"/>
            <a:ext cx="3096344" cy="432048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2627784" y="2204864"/>
            <a:ext cx="3888432" cy="432048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>
            <a:off x="2195736" y="2204864"/>
            <a:ext cx="1080120" cy="43204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H="1">
            <a:off x="3059832" y="2204864"/>
            <a:ext cx="2376264" cy="43204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H="1">
            <a:off x="3059832" y="2204864"/>
            <a:ext cx="3096344" cy="57606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H="1">
            <a:off x="7092280" y="2204864"/>
            <a:ext cx="216024" cy="432048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 flipH="1" flipV="1">
            <a:off x="3059832" y="3717032"/>
            <a:ext cx="2232248" cy="43204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 flipV="1">
            <a:off x="6732240" y="3717032"/>
            <a:ext cx="720080" cy="432048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683568" y="5301208"/>
            <a:ext cx="1008112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2123728" y="5364226"/>
            <a:ext cx="1152128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5022050" y="5301208"/>
            <a:ext cx="82809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6552220" y="5364226"/>
            <a:ext cx="129614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692162" y="5949280"/>
            <a:ext cx="86409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3618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74320" lvl="0" indent="-274320" defTabSz="457200">
              <a:spcBef>
                <a:spcPts val="600"/>
              </a:spcBef>
              <a:spcAft>
                <a:spcPts val="600"/>
              </a:spcAft>
              <a:buClr>
                <a:srgbClr val="F0A22E"/>
              </a:buClr>
              <a:buSzPct val="70000"/>
              <a:buFont typeface="Wingdings 2"/>
              <a:buChar char=""/>
            </a:pPr>
            <a:r>
              <a:rPr lang="cs-CZ" sz="2700" dirty="0">
                <a:solidFill>
                  <a:srgbClr val="4E3B30"/>
                </a:solidFill>
                <a:latin typeface="Franklin Gothic Book"/>
              </a:rPr>
              <a:t>Galerie Klipart MS Office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9724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287</Words>
  <Application>Microsoft Office PowerPoint</Application>
  <PresentationFormat>Předvádění na obrazovce (4:3)</PresentationFormat>
  <Paragraphs>56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Motiv systému Office</vt:lpstr>
      <vt:lpstr>1_Motiv systému Office</vt:lpstr>
      <vt:lpstr>Prezentace aplikace PowerPoint</vt:lpstr>
      <vt:lpstr>Barevný je svět,  který Pán Bůh stvořil.  </vt:lpstr>
      <vt:lpstr>Otázky – odpovědi najdi v textu písně</vt:lpstr>
      <vt:lpstr>Vysvětli</vt:lpstr>
      <vt:lpstr>Přiřaď k slovním druhům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Ema</dc:creator>
  <cp:lastModifiedBy>Ema</cp:lastModifiedBy>
  <cp:revision>14</cp:revision>
  <dcterms:created xsi:type="dcterms:W3CDTF">2014-09-30T19:21:45Z</dcterms:created>
  <dcterms:modified xsi:type="dcterms:W3CDTF">2014-10-18T16:49:35Z</dcterms:modified>
</cp:coreProperties>
</file>