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9"/>
  </p:notesMasterIdLst>
  <p:sldIdLst>
    <p:sldId id="258" r:id="rId3"/>
    <p:sldId id="261" r:id="rId4"/>
    <p:sldId id="257" r:id="rId5"/>
    <p:sldId id="263" r:id="rId6"/>
    <p:sldId id="264" r:id="rId7"/>
    <p:sldId id="262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65" r:id="rId16"/>
    <p:sldId id="266" r:id="rId17"/>
    <p:sldId id="267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29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B723AB-EC8E-4566-AEA1-9F74105B3375}" type="datetimeFigureOut">
              <a:rPr lang="cs-CZ" smtClean="0"/>
              <a:t>18.10.2014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A1CB10-AC43-4D15-84B7-7BC14C435D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01595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41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8293CDC-BF51-464B-B562-C35E9E8CF728}" type="slidenum">
              <a:rPr lang="cs-CZ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cs-CZ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5EB5C-6FA7-4F87-AEDF-7ED1A82A4EFD}" type="datetimeFigureOut">
              <a:rPr lang="cs-CZ" smtClean="0"/>
              <a:t>18.10.2014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E71D5-AE69-48A1-93CC-3B9159AA40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21487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5EB5C-6FA7-4F87-AEDF-7ED1A82A4EFD}" type="datetimeFigureOut">
              <a:rPr lang="cs-CZ" smtClean="0"/>
              <a:t>18.10.2014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E71D5-AE69-48A1-93CC-3B9159AA40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63516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5EB5C-6FA7-4F87-AEDF-7ED1A82A4EFD}" type="datetimeFigureOut">
              <a:rPr lang="cs-CZ" smtClean="0"/>
              <a:t>18.10.2014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E71D5-AE69-48A1-93CC-3B9159AA40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48480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5EB5C-6FA7-4F87-AEDF-7ED1A82A4EFD}" type="datetimeFigureOut">
              <a:rPr lang="cs-CZ" smtClean="0"/>
              <a:t>18.10.2014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E71D5-AE69-48A1-93CC-3B9159AA40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0874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5EB5C-6FA7-4F87-AEDF-7ED1A82A4EFD}" type="datetimeFigureOut">
              <a:rPr lang="cs-CZ" smtClean="0"/>
              <a:t>18.10.2014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E71D5-AE69-48A1-93CC-3B9159AA40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24750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5EB5C-6FA7-4F87-AEDF-7ED1A82A4EFD}" type="datetimeFigureOut">
              <a:rPr lang="cs-CZ" smtClean="0"/>
              <a:t>18.10.2014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E71D5-AE69-48A1-93CC-3B9159AA40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99267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5EB5C-6FA7-4F87-AEDF-7ED1A82A4EFD}" type="datetimeFigureOut">
              <a:rPr lang="cs-CZ" smtClean="0"/>
              <a:t>18.10.2014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E71D5-AE69-48A1-93CC-3B9159AA40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2341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5EB5C-6FA7-4F87-AEDF-7ED1A82A4EFD}" type="datetimeFigureOut">
              <a:rPr lang="cs-CZ" smtClean="0"/>
              <a:t>18.10.2014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E71D5-AE69-48A1-93CC-3B9159AA40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87256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5EB5C-6FA7-4F87-AEDF-7ED1A82A4EFD}" type="datetimeFigureOut">
              <a:rPr lang="cs-CZ" smtClean="0"/>
              <a:t>18.10.2014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E71D5-AE69-48A1-93CC-3B9159AA40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33716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5EB5C-6FA7-4F87-AEDF-7ED1A82A4EFD}" type="datetimeFigureOut">
              <a:rPr lang="cs-CZ" smtClean="0"/>
              <a:t>18.10.2014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E71D5-AE69-48A1-93CC-3B9159AA40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72145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5EB5C-6FA7-4F87-AEDF-7ED1A82A4EFD}" type="datetimeFigureOut">
              <a:rPr lang="cs-CZ" smtClean="0"/>
              <a:t>18.10.2014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E71D5-AE69-48A1-93CC-3B9159AA40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53812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D05AD6-D492-4108-BA8B-41E6D9AADCB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18.10.2014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93A725-3109-4EB0-876F-018B9228B5F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58441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5F8AB6-809D-4B47-89AB-BCD3D616832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18.10.2014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034351-01AB-4358-83FB-D9D911F4819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36879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305DA4-ABBD-4174-8F7D-4EAD7786D0F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18.10.2014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EA5DF5-A1B4-474E-9FC3-B6BA59AD1DC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20122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E2D4C-1DB3-4953-A438-F0B44E4F029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18.10.2014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19FB49-6E93-464E-8DE2-425C71464EE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58240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5A35DC-DC48-4030-A8DE-203160302BB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18.10.2014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294E70-1749-4926-9126-6A666DD164A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98601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DB56CE-B239-4FFD-9B76-35D573F2A39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18.10.2014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F47CF0-C2BF-4538-A7C4-544DA098345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68903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517612-3A09-43E6-AF55-C50A3F7AD4D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18.10.2014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2BA625-EB00-454F-8B23-054C39ACF58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72437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8EFB2B-666E-43D9-957D-66F36D63CDA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18.10.2014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9642A1-9F24-4E3F-85AC-F1793851BEF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798219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70A72B-0986-41FD-AC40-F58D4B39E40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18.10.2014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13F01E-A356-4C1E-83AE-580238EF196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767647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D2DBE-8F2B-430F-8815-95E167B3D55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18.10.2014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4F7F79-25F5-4C24-A3AB-08ED5C6609B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84819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52FC27-3127-4AD9-84B5-ECC9FE273ADF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18.10.2014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AF6A7C-C85E-4B22-984C-E34CF42C70E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764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05EB5C-6FA7-4F87-AEDF-7ED1A82A4EFD}" type="datetimeFigureOut">
              <a:rPr lang="cs-CZ" smtClean="0"/>
              <a:t>18.10.2014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DE71D5-AE69-48A1-93CC-3B9159AA40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5579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8784ACA-4CB0-4006-BFE7-31E03058BA4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18.10.2014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7D83141-A412-4E8C-92C5-54249C2C004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9877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02" name="Group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4738380"/>
              </p:ext>
            </p:extLst>
          </p:nvPr>
        </p:nvGraphicFramePr>
        <p:xfrm>
          <a:off x="900113" y="1628775"/>
          <a:ext cx="7569200" cy="4510872"/>
        </p:xfrm>
        <a:graphic>
          <a:graphicData uri="http://schemas.openxmlformats.org/drawingml/2006/table">
            <a:tbl>
              <a:tblPr/>
              <a:tblGrid>
                <a:gridCol w="1665287"/>
                <a:gridCol w="5903913"/>
              </a:tblGrid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alt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I/2 Inovace a zkvalitnění výuky směřující k rozvoji čtenářské a informační gramotnosti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Ema Koťátková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7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Český jazyk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TÉMATICKÝ OKRUH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Křesťanská výchova 1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Raz, dva, tři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4.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VY_12_INOVACE</a:t>
                      </a: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_</a:t>
                      </a: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Arial" charset="0"/>
                        </a:rPr>
                        <a:t>3_05_CJ_Raz</a:t>
                      </a: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Arial" charset="0"/>
                        </a:rPr>
                        <a:t>, dva, tři</a:t>
                      </a:r>
                      <a:endParaRPr kumimoji="0" lang="cs-CZ" alt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4.10.2014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Tento materiál je zařazen do vzdělávací oblasti Křesťanská výchova 1, žáci určují u sloves slovesné způsoby rozkazovací a oznamovací, tvoří podmiňovací způsob sloves.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91" name="Picture 3" descr="H:\!Dokumenty\!Gympl\!projekty\!!OP VK\publicita\OPVK_hor_zakladni_logolink_CB_c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788" y="333375"/>
            <a:ext cx="5434012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0638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ma\AppData\Local\Microsoft\Windows\Temporary Internet Files\Content.IE5\A78I5KDE\MC90038995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34151"/>
            <a:ext cx="6408711" cy="6057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5036" y="1628801"/>
            <a:ext cx="7637404" cy="1872208"/>
          </a:xfrm>
          <a:solidFill>
            <a:schemeClr val="tx2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1500" dirty="0" smtClean="0"/>
              <a:t>Raz, dva, tři</a:t>
            </a:r>
            <a:endParaRPr lang="cs-CZ" sz="11500" dirty="0"/>
          </a:p>
        </p:txBody>
      </p:sp>
    </p:spTree>
    <p:extLst>
      <p:ext uri="{BB962C8B-B14F-4D97-AF65-F5344CB8AC3E}">
        <p14:creationId xmlns:p14="http://schemas.microsoft.com/office/powerpoint/2010/main" val="4291149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ma\AppData\Local\Microsoft\Windows\Temporary Internet Files\Content.IE5\WJ65NQTH\MC90038925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1" y="539507"/>
            <a:ext cx="5400600" cy="6191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60648"/>
            <a:ext cx="8229600" cy="659735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i="1" u="sng" dirty="0" err="1" smtClean="0"/>
              <a:t>Ref</a:t>
            </a:r>
            <a:r>
              <a:rPr lang="cs-CZ" b="1" i="1" u="sng" dirty="0" smtClean="0"/>
              <a:t>. </a:t>
            </a:r>
            <a:r>
              <a:rPr lang="cs-CZ" dirty="0" smtClean="0"/>
              <a:t>	</a:t>
            </a:r>
            <a:r>
              <a:rPr lang="cs-CZ" sz="3600" b="1" dirty="0" smtClean="0"/>
              <a:t>Raz, dva, tři, vyskoč a cvič.</a:t>
            </a:r>
          </a:p>
          <a:p>
            <a:pPr marL="0" indent="0">
              <a:buNone/>
            </a:pPr>
            <a:r>
              <a:rPr lang="cs-CZ" sz="3600" b="1" dirty="0" smtClean="0"/>
              <a:t>	Raz, dva, tři, mraky jsou pryč.</a:t>
            </a:r>
          </a:p>
          <a:p>
            <a:pPr marL="0" indent="0">
              <a:buNone/>
            </a:pPr>
            <a:r>
              <a:rPr lang="cs-CZ" sz="3600" b="1" dirty="0" smtClean="0"/>
              <a:t>Tanči, tleskej, zazpívej si, Bůh je tady a ne kdesi.</a:t>
            </a:r>
          </a:p>
          <a:p>
            <a:pPr marL="0" indent="0">
              <a:buNone/>
            </a:pPr>
            <a:r>
              <a:rPr lang="cs-CZ" sz="3600" dirty="0" smtClean="0"/>
              <a:t>	</a:t>
            </a:r>
            <a:r>
              <a:rPr lang="cs-CZ" sz="3600" b="1" dirty="0" smtClean="0"/>
              <a:t>Zazpívej, </a:t>
            </a:r>
            <a:r>
              <a:rPr lang="cs-CZ" sz="3600" b="1" dirty="0" err="1" smtClean="0"/>
              <a:t>haleluja</a:t>
            </a:r>
            <a:r>
              <a:rPr lang="cs-CZ" sz="3600" b="1" dirty="0" smtClean="0"/>
              <a:t>.</a:t>
            </a:r>
          </a:p>
          <a:p>
            <a:pPr marL="0" indent="0">
              <a:buNone/>
            </a:pPr>
            <a:r>
              <a:rPr lang="cs-CZ" sz="3600" dirty="0" smtClean="0"/>
              <a:t>Když zrovna velký smutek máš </a:t>
            </a:r>
            <a:r>
              <a:rPr lang="cs-CZ" sz="3600" b="1" i="1" dirty="0" smtClean="0"/>
              <a:t>ACH JO</a:t>
            </a:r>
          </a:p>
          <a:p>
            <a:pPr marL="0" indent="0">
              <a:buNone/>
            </a:pPr>
            <a:r>
              <a:rPr lang="cs-CZ" sz="3600" dirty="0" smtClean="0"/>
              <a:t>Bůh tě má rád.	Tak jak si, jak vypadáš,</a:t>
            </a:r>
          </a:p>
          <a:p>
            <a:pPr marL="0" indent="0">
              <a:buNone/>
            </a:pPr>
            <a:r>
              <a:rPr lang="cs-CZ" sz="3600" dirty="0" smtClean="0"/>
              <a:t>	</a:t>
            </a:r>
            <a:r>
              <a:rPr lang="cs-CZ" sz="3600" b="1" dirty="0" smtClean="0"/>
              <a:t>Zazpívej </a:t>
            </a:r>
            <a:r>
              <a:rPr lang="cs-CZ" sz="3600" b="1" dirty="0" err="1" smtClean="0"/>
              <a:t>haleluja</a:t>
            </a:r>
            <a:r>
              <a:rPr lang="cs-CZ" sz="3600" b="1" dirty="0" smtClean="0"/>
              <a:t>.</a:t>
            </a:r>
          </a:p>
          <a:p>
            <a:pPr marL="0" indent="0">
              <a:buNone/>
            </a:pPr>
            <a:r>
              <a:rPr lang="cs-CZ" sz="3600" dirty="0" smtClean="0"/>
              <a:t>Když zrovna velkou radost máš </a:t>
            </a:r>
            <a:r>
              <a:rPr lang="cs-CZ" sz="3600" b="1" i="1" dirty="0" smtClean="0"/>
              <a:t>JUPÍ</a:t>
            </a:r>
          </a:p>
          <a:p>
            <a:pPr marL="0" lvl="0" indent="0">
              <a:buNone/>
            </a:pPr>
            <a:r>
              <a:rPr lang="cs-CZ" sz="3600" dirty="0">
                <a:solidFill>
                  <a:prstClr val="black"/>
                </a:solidFill>
              </a:rPr>
              <a:t>Bůh tě má rád.	Tak jak si, jak vypadáš,</a:t>
            </a:r>
          </a:p>
          <a:p>
            <a:pPr marL="0" lvl="0" indent="0">
              <a:buNone/>
            </a:pPr>
            <a:r>
              <a:rPr lang="cs-CZ" sz="3600" dirty="0" smtClean="0">
                <a:solidFill>
                  <a:prstClr val="black"/>
                </a:solidFill>
              </a:rPr>
              <a:t>	</a:t>
            </a:r>
            <a:r>
              <a:rPr lang="cs-CZ" sz="3600" b="1" dirty="0" smtClean="0">
                <a:solidFill>
                  <a:prstClr val="black"/>
                </a:solidFill>
              </a:rPr>
              <a:t>Zazpívej </a:t>
            </a:r>
            <a:r>
              <a:rPr lang="cs-CZ" sz="3600" b="1" dirty="0" err="1">
                <a:solidFill>
                  <a:prstClr val="black"/>
                </a:solidFill>
              </a:rPr>
              <a:t>haleluja</a:t>
            </a:r>
            <a:r>
              <a:rPr lang="cs-CZ" sz="3600" b="1" dirty="0">
                <a:solidFill>
                  <a:prstClr val="black"/>
                </a:solidFill>
              </a:rPr>
              <a:t>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89862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Slovesný způsob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600200"/>
            <a:ext cx="8856984" cy="4525963"/>
          </a:xfrm>
        </p:spPr>
        <p:txBody>
          <a:bodyPr>
            <a:normAutofit lnSpcReduction="10000"/>
          </a:bodyPr>
          <a:lstStyle/>
          <a:p>
            <a:r>
              <a:rPr lang="cs-CZ" b="1" u="sng" dirty="0" smtClean="0"/>
              <a:t>Oznamovací</a:t>
            </a:r>
            <a:r>
              <a:rPr lang="cs-CZ" dirty="0" smtClean="0"/>
              <a:t> </a:t>
            </a:r>
            <a:r>
              <a:rPr lang="cs-CZ" sz="4000" dirty="0" smtClean="0"/>
              <a:t>– píšu, psali, budu psát, 			 psali jsme</a:t>
            </a:r>
          </a:p>
          <a:p>
            <a:pPr marL="0" indent="0">
              <a:buNone/>
            </a:pPr>
            <a:r>
              <a:rPr lang="cs-CZ" sz="4000" dirty="0"/>
              <a:t>	</a:t>
            </a:r>
            <a:endParaRPr lang="cs-CZ" sz="4000" dirty="0" smtClean="0"/>
          </a:p>
          <a:p>
            <a:r>
              <a:rPr lang="cs-CZ" b="1" u="sng" dirty="0" smtClean="0"/>
              <a:t>Rozkazovací</a:t>
            </a:r>
            <a:r>
              <a:rPr lang="cs-CZ" dirty="0" smtClean="0"/>
              <a:t> – </a:t>
            </a:r>
            <a:r>
              <a:rPr lang="cs-CZ" sz="4000" dirty="0" smtClean="0"/>
              <a:t>piš, napiš, přepište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b="1" u="sng" dirty="0" smtClean="0"/>
              <a:t>Podmiňovací</a:t>
            </a:r>
            <a:r>
              <a:rPr lang="cs-CZ" dirty="0" smtClean="0"/>
              <a:t> – </a:t>
            </a:r>
            <a:r>
              <a:rPr lang="cs-CZ" sz="4000" dirty="0" smtClean="0"/>
              <a:t>psal bych, napsali 				 bychom, přepsali by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334758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ál 8"/>
          <p:cNvSpPr/>
          <p:nvPr/>
        </p:nvSpPr>
        <p:spPr>
          <a:xfrm>
            <a:off x="1763688" y="5373216"/>
            <a:ext cx="1224136" cy="4561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Najdi v písni slovesa v oznamovacím způsobu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132856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marL="0" lvl="0" indent="0">
              <a:buNone/>
            </a:pPr>
            <a:r>
              <a:rPr lang="cs-CZ" b="1" i="1" u="sng" dirty="0" err="1">
                <a:solidFill>
                  <a:prstClr val="black"/>
                </a:solidFill>
              </a:rPr>
              <a:t>Ref</a:t>
            </a:r>
            <a:r>
              <a:rPr lang="cs-CZ" b="1" i="1" u="sng" dirty="0">
                <a:solidFill>
                  <a:prstClr val="black"/>
                </a:solidFill>
              </a:rPr>
              <a:t>. </a:t>
            </a:r>
            <a:r>
              <a:rPr lang="cs-CZ" dirty="0">
                <a:solidFill>
                  <a:prstClr val="black"/>
                </a:solidFill>
              </a:rPr>
              <a:t>	</a:t>
            </a:r>
            <a:r>
              <a:rPr lang="cs-CZ" sz="3600" b="1" dirty="0">
                <a:solidFill>
                  <a:prstClr val="black"/>
                </a:solidFill>
              </a:rPr>
              <a:t>Raz, dva, tři, vyskoč a cvič.</a:t>
            </a:r>
          </a:p>
          <a:p>
            <a:pPr marL="0" lvl="0" indent="0">
              <a:buNone/>
            </a:pPr>
            <a:r>
              <a:rPr lang="cs-CZ" sz="3600" b="1" dirty="0">
                <a:solidFill>
                  <a:prstClr val="black"/>
                </a:solidFill>
              </a:rPr>
              <a:t>	Raz, dva, tři, mraky </a:t>
            </a:r>
            <a:r>
              <a:rPr lang="cs-CZ" sz="3600" b="1" dirty="0" smtClean="0">
                <a:solidFill>
                  <a:prstClr val="black"/>
                </a:solidFill>
              </a:rPr>
              <a:t>          pryč</a:t>
            </a:r>
            <a:r>
              <a:rPr lang="cs-CZ" sz="3600" b="1" dirty="0">
                <a:solidFill>
                  <a:prstClr val="black"/>
                </a:solidFill>
              </a:rPr>
              <a:t>.</a:t>
            </a:r>
          </a:p>
          <a:p>
            <a:pPr marL="0" lvl="0" indent="0">
              <a:buNone/>
            </a:pPr>
            <a:r>
              <a:rPr lang="cs-CZ" sz="3600" b="1" dirty="0">
                <a:solidFill>
                  <a:prstClr val="black"/>
                </a:solidFill>
              </a:rPr>
              <a:t>Tanči, tleskej, zazpívej si, </a:t>
            </a:r>
            <a:r>
              <a:rPr lang="cs-CZ" sz="3600" b="1" dirty="0" smtClean="0">
                <a:solidFill>
                  <a:prstClr val="black"/>
                </a:solidFill>
              </a:rPr>
              <a:t>Bůh      tady </a:t>
            </a:r>
            <a:r>
              <a:rPr lang="cs-CZ" sz="3600" b="1" dirty="0">
                <a:solidFill>
                  <a:prstClr val="black"/>
                </a:solidFill>
              </a:rPr>
              <a:t>a ne kdesi.</a:t>
            </a:r>
          </a:p>
          <a:p>
            <a:pPr marL="0" lvl="0" indent="0">
              <a:buNone/>
            </a:pPr>
            <a:r>
              <a:rPr lang="cs-CZ" sz="3600" dirty="0">
                <a:solidFill>
                  <a:prstClr val="black"/>
                </a:solidFill>
              </a:rPr>
              <a:t>	</a:t>
            </a:r>
            <a:r>
              <a:rPr lang="cs-CZ" sz="3600" b="1" dirty="0">
                <a:solidFill>
                  <a:prstClr val="black"/>
                </a:solidFill>
              </a:rPr>
              <a:t>Zazpívej, </a:t>
            </a:r>
            <a:r>
              <a:rPr lang="cs-CZ" sz="3600" b="1" dirty="0" err="1">
                <a:solidFill>
                  <a:prstClr val="black"/>
                </a:solidFill>
              </a:rPr>
              <a:t>haleluja</a:t>
            </a:r>
            <a:r>
              <a:rPr lang="cs-CZ" sz="3600" b="1" dirty="0">
                <a:solidFill>
                  <a:prstClr val="black"/>
                </a:solidFill>
              </a:rPr>
              <a:t>.</a:t>
            </a:r>
          </a:p>
          <a:p>
            <a:pPr marL="0" lvl="0" indent="0">
              <a:buNone/>
            </a:pPr>
            <a:r>
              <a:rPr lang="cs-CZ" sz="3600" dirty="0">
                <a:solidFill>
                  <a:prstClr val="black"/>
                </a:solidFill>
              </a:rPr>
              <a:t>Když zrovna velký </a:t>
            </a:r>
            <a:r>
              <a:rPr lang="cs-CZ" sz="3600" dirty="0" smtClean="0">
                <a:solidFill>
                  <a:prstClr val="black"/>
                </a:solidFill>
              </a:rPr>
              <a:t>smutek         </a:t>
            </a:r>
            <a:r>
              <a:rPr lang="cs-CZ" sz="3600" b="1" i="1" dirty="0">
                <a:solidFill>
                  <a:prstClr val="black"/>
                </a:solidFill>
              </a:rPr>
              <a:t>ACH JO</a:t>
            </a:r>
          </a:p>
          <a:p>
            <a:pPr marL="0" lvl="0" indent="0">
              <a:buNone/>
            </a:pPr>
            <a:r>
              <a:rPr lang="cs-CZ" sz="3600" dirty="0">
                <a:solidFill>
                  <a:prstClr val="black"/>
                </a:solidFill>
              </a:rPr>
              <a:t>Bůh </a:t>
            </a:r>
            <a:r>
              <a:rPr lang="cs-CZ" sz="3600" dirty="0" smtClean="0">
                <a:solidFill>
                  <a:prstClr val="black"/>
                </a:solidFill>
              </a:rPr>
              <a:t>tě má rád. Tak </a:t>
            </a:r>
            <a:r>
              <a:rPr lang="cs-CZ" sz="3600" dirty="0">
                <a:solidFill>
                  <a:prstClr val="black"/>
                </a:solidFill>
              </a:rPr>
              <a:t>jak si, </a:t>
            </a:r>
            <a:r>
              <a:rPr lang="cs-CZ" sz="3600" dirty="0" smtClean="0">
                <a:solidFill>
                  <a:prstClr val="black"/>
                </a:solidFill>
              </a:rPr>
              <a:t>jak                 ,</a:t>
            </a:r>
          </a:p>
          <a:p>
            <a:pPr marL="0" lvl="0" indent="0">
              <a:buNone/>
            </a:pPr>
            <a:r>
              <a:rPr lang="cs-CZ" sz="3600" dirty="0" smtClean="0">
                <a:solidFill>
                  <a:prstClr val="black"/>
                </a:solidFill>
              </a:rPr>
              <a:t>	</a:t>
            </a:r>
            <a:r>
              <a:rPr lang="cs-CZ" sz="3600" b="1" dirty="0" smtClean="0">
                <a:solidFill>
                  <a:prstClr val="black"/>
                </a:solidFill>
              </a:rPr>
              <a:t>Zazpívej </a:t>
            </a:r>
            <a:r>
              <a:rPr lang="cs-CZ" sz="3600" b="1" dirty="0" err="1" smtClean="0">
                <a:solidFill>
                  <a:prstClr val="black"/>
                </a:solidFill>
              </a:rPr>
              <a:t>haleluja</a:t>
            </a:r>
            <a:r>
              <a:rPr lang="cs-CZ" sz="3600" b="1" dirty="0" smtClean="0">
                <a:solidFill>
                  <a:prstClr val="black"/>
                </a:solidFill>
              </a:rPr>
              <a:t>.</a:t>
            </a:r>
            <a:endParaRPr lang="cs-CZ" dirty="0"/>
          </a:p>
        </p:txBody>
      </p:sp>
      <p:sp>
        <p:nvSpPr>
          <p:cNvPr id="14" name="Ovál 13"/>
          <p:cNvSpPr/>
          <p:nvPr/>
        </p:nvSpPr>
        <p:spPr>
          <a:xfrm>
            <a:off x="4959312" y="2721055"/>
            <a:ext cx="1008112" cy="51664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4959312" y="2591373"/>
            <a:ext cx="10198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300" b="1" dirty="0">
                <a:solidFill>
                  <a:prstClr val="black"/>
                </a:solidFill>
              </a:rPr>
              <a:t>jsou</a:t>
            </a:r>
            <a:r>
              <a:rPr lang="cs-CZ" sz="3600" b="1" dirty="0">
                <a:solidFill>
                  <a:prstClr val="black"/>
                </a:solidFill>
              </a:rPr>
              <a:t> </a:t>
            </a:r>
            <a:endParaRPr lang="cs-CZ" dirty="0"/>
          </a:p>
        </p:txBody>
      </p:sp>
      <p:sp>
        <p:nvSpPr>
          <p:cNvPr id="15" name="Ovál 14"/>
          <p:cNvSpPr/>
          <p:nvPr/>
        </p:nvSpPr>
        <p:spPr>
          <a:xfrm>
            <a:off x="5709110" y="3237076"/>
            <a:ext cx="457431" cy="51556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5714490" y="3152475"/>
            <a:ext cx="601447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300" b="1" dirty="0">
                <a:solidFill>
                  <a:prstClr val="black"/>
                </a:solidFill>
              </a:rPr>
              <a:t>j</a:t>
            </a:r>
            <a:r>
              <a:rPr lang="cs-CZ" sz="3300" b="1" dirty="0" smtClean="0">
                <a:solidFill>
                  <a:prstClr val="black"/>
                </a:solidFill>
              </a:rPr>
              <a:t>e </a:t>
            </a:r>
            <a:endParaRPr lang="cs-CZ" sz="3300" dirty="0"/>
          </a:p>
        </p:txBody>
      </p:sp>
      <p:sp>
        <p:nvSpPr>
          <p:cNvPr id="16" name="Ovál 15"/>
          <p:cNvSpPr/>
          <p:nvPr/>
        </p:nvSpPr>
        <p:spPr>
          <a:xfrm>
            <a:off x="4935234" y="4773052"/>
            <a:ext cx="864096" cy="6001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4909343" y="4761453"/>
            <a:ext cx="889987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300" dirty="0">
                <a:solidFill>
                  <a:prstClr val="black"/>
                </a:solidFill>
              </a:rPr>
              <a:t>máš</a:t>
            </a:r>
            <a:endParaRPr lang="cs-CZ" sz="3300" dirty="0"/>
          </a:p>
        </p:txBody>
      </p:sp>
      <p:sp>
        <p:nvSpPr>
          <p:cNvPr id="12" name="Ovál 11"/>
          <p:cNvSpPr/>
          <p:nvPr/>
        </p:nvSpPr>
        <p:spPr>
          <a:xfrm>
            <a:off x="5524246" y="5373216"/>
            <a:ext cx="1583382" cy="4561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5463368" y="5229200"/>
            <a:ext cx="1583382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300" dirty="0">
                <a:solidFill>
                  <a:prstClr val="black"/>
                </a:solidFill>
              </a:rPr>
              <a:t>vypadáš</a:t>
            </a:r>
            <a:endParaRPr lang="cs-CZ" sz="3300" dirty="0"/>
          </a:p>
        </p:txBody>
      </p:sp>
    </p:spTree>
    <p:extLst>
      <p:ext uri="{BB962C8B-B14F-4D97-AF65-F5344CB8AC3E}">
        <p14:creationId xmlns:p14="http://schemas.microsoft.com/office/powerpoint/2010/main" val="4014056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5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1">
              <a:lumMod val="50000"/>
              <a:lumOff val="50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Jaké povely se v písni objevují?</a:t>
            </a:r>
            <a:br>
              <a:rPr lang="cs-CZ" dirty="0" smtClean="0"/>
            </a:br>
            <a:r>
              <a:rPr lang="cs-CZ" dirty="0" smtClean="0"/>
              <a:t>- slovesa v </a:t>
            </a:r>
            <a:r>
              <a:rPr lang="cs-CZ" b="1" dirty="0" smtClean="0">
                <a:solidFill>
                  <a:srgbClr val="FF0000"/>
                </a:solidFill>
              </a:rPr>
              <a:t>rozkazovacím</a:t>
            </a:r>
            <a:r>
              <a:rPr lang="cs-CZ" dirty="0" smtClean="0"/>
              <a:t> způsobu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853136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cs-CZ" b="1" i="1" u="sng" dirty="0" err="1">
                <a:solidFill>
                  <a:prstClr val="black"/>
                </a:solidFill>
              </a:rPr>
              <a:t>Ref</a:t>
            </a:r>
            <a:r>
              <a:rPr lang="cs-CZ" b="1" i="1" u="sng" dirty="0">
                <a:solidFill>
                  <a:prstClr val="black"/>
                </a:solidFill>
              </a:rPr>
              <a:t>. </a:t>
            </a:r>
            <a:r>
              <a:rPr lang="cs-CZ" dirty="0">
                <a:solidFill>
                  <a:prstClr val="black"/>
                </a:solidFill>
              </a:rPr>
              <a:t>	</a:t>
            </a:r>
            <a:r>
              <a:rPr lang="cs-CZ" sz="3600" b="1" dirty="0">
                <a:solidFill>
                  <a:prstClr val="black"/>
                </a:solidFill>
              </a:rPr>
              <a:t>Raz, dva, tři, vyskoč a cvič.</a:t>
            </a:r>
          </a:p>
          <a:p>
            <a:pPr marL="0" lvl="0" indent="0">
              <a:buNone/>
            </a:pPr>
            <a:r>
              <a:rPr lang="cs-CZ" sz="3600" b="1" dirty="0">
                <a:solidFill>
                  <a:prstClr val="black"/>
                </a:solidFill>
              </a:rPr>
              <a:t>	Raz, dva, tři, mraky jsou pryč.</a:t>
            </a:r>
          </a:p>
          <a:p>
            <a:pPr marL="0" lvl="0" indent="0">
              <a:buNone/>
            </a:pPr>
            <a:r>
              <a:rPr lang="cs-CZ" sz="3600" b="1" dirty="0">
                <a:solidFill>
                  <a:prstClr val="black"/>
                </a:solidFill>
              </a:rPr>
              <a:t>Tanči, tleskej, zazpívej si, Bůh je tady a ne kdesi.</a:t>
            </a:r>
          </a:p>
          <a:p>
            <a:pPr marL="0" lvl="0" indent="0">
              <a:buNone/>
            </a:pPr>
            <a:r>
              <a:rPr lang="cs-CZ" sz="3600" dirty="0">
                <a:solidFill>
                  <a:prstClr val="black"/>
                </a:solidFill>
              </a:rPr>
              <a:t>	</a:t>
            </a:r>
            <a:r>
              <a:rPr lang="cs-CZ" sz="3600" b="1" dirty="0">
                <a:solidFill>
                  <a:prstClr val="black"/>
                </a:solidFill>
              </a:rPr>
              <a:t>Zazpívej, </a:t>
            </a:r>
            <a:r>
              <a:rPr lang="cs-CZ" sz="3600" b="1" dirty="0" err="1">
                <a:solidFill>
                  <a:prstClr val="black"/>
                </a:solidFill>
              </a:rPr>
              <a:t>haleluja</a:t>
            </a:r>
            <a:r>
              <a:rPr lang="cs-CZ" sz="3600" b="1" dirty="0">
                <a:solidFill>
                  <a:prstClr val="black"/>
                </a:solidFill>
              </a:rPr>
              <a:t>.</a:t>
            </a:r>
          </a:p>
          <a:p>
            <a:pPr marL="0" lvl="0" indent="0">
              <a:buNone/>
            </a:pPr>
            <a:r>
              <a:rPr lang="cs-CZ" sz="3600" dirty="0">
                <a:solidFill>
                  <a:prstClr val="black"/>
                </a:solidFill>
              </a:rPr>
              <a:t>Když zrovna velký smutek máš </a:t>
            </a:r>
            <a:r>
              <a:rPr lang="cs-CZ" sz="3600" b="1" i="1" dirty="0">
                <a:solidFill>
                  <a:prstClr val="black"/>
                </a:solidFill>
              </a:rPr>
              <a:t>ACH JO</a:t>
            </a:r>
          </a:p>
          <a:p>
            <a:pPr marL="0" lvl="0" indent="0">
              <a:buNone/>
            </a:pPr>
            <a:r>
              <a:rPr lang="cs-CZ" sz="3600" dirty="0">
                <a:solidFill>
                  <a:prstClr val="black"/>
                </a:solidFill>
              </a:rPr>
              <a:t>Bůh tě má rád.	Tak jak si, jak vypadáš,</a:t>
            </a:r>
          </a:p>
          <a:p>
            <a:pPr marL="0" lvl="0" indent="0">
              <a:buNone/>
            </a:pPr>
            <a:r>
              <a:rPr lang="cs-CZ" sz="3600" dirty="0">
                <a:solidFill>
                  <a:prstClr val="black"/>
                </a:solidFill>
              </a:rPr>
              <a:t>	</a:t>
            </a:r>
            <a:r>
              <a:rPr lang="cs-CZ" sz="3600" b="1" dirty="0">
                <a:solidFill>
                  <a:prstClr val="black"/>
                </a:solidFill>
              </a:rPr>
              <a:t>Zazpívej </a:t>
            </a:r>
            <a:r>
              <a:rPr lang="cs-CZ" sz="3600" b="1" dirty="0" err="1">
                <a:solidFill>
                  <a:prstClr val="black"/>
                </a:solidFill>
              </a:rPr>
              <a:t>haleluja</a:t>
            </a:r>
            <a:r>
              <a:rPr lang="cs-CZ" sz="3600" b="1" dirty="0">
                <a:solidFill>
                  <a:prstClr val="black"/>
                </a:solidFill>
              </a:rPr>
              <a:t>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83424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1">
              <a:lumMod val="50000"/>
              <a:lumOff val="50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Jaké povely se v písni objevují?</a:t>
            </a:r>
            <a:br>
              <a:rPr lang="cs-CZ" dirty="0" smtClean="0"/>
            </a:br>
            <a:r>
              <a:rPr lang="cs-CZ" dirty="0" smtClean="0"/>
              <a:t>- slovesa v </a:t>
            </a:r>
            <a:r>
              <a:rPr lang="cs-CZ" b="1" dirty="0" smtClean="0">
                <a:solidFill>
                  <a:srgbClr val="FF0000"/>
                </a:solidFill>
              </a:rPr>
              <a:t>rozkazovacím</a:t>
            </a:r>
            <a:r>
              <a:rPr lang="cs-CZ" dirty="0" smtClean="0"/>
              <a:t> způsobu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853136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cs-CZ" b="1" i="1" u="sng" dirty="0" err="1">
                <a:solidFill>
                  <a:prstClr val="black"/>
                </a:solidFill>
              </a:rPr>
              <a:t>Ref</a:t>
            </a:r>
            <a:r>
              <a:rPr lang="cs-CZ" b="1" i="1" u="sng" dirty="0">
                <a:solidFill>
                  <a:prstClr val="black"/>
                </a:solidFill>
              </a:rPr>
              <a:t>. </a:t>
            </a:r>
            <a:r>
              <a:rPr lang="cs-CZ" dirty="0">
                <a:solidFill>
                  <a:prstClr val="black"/>
                </a:solidFill>
              </a:rPr>
              <a:t>	</a:t>
            </a:r>
            <a:r>
              <a:rPr lang="cs-CZ" sz="3600" b="1" dirty="0">
                <a:solidFill>
                  <a:prstClr val="black"/>
                </a:solidFill>
              </a:rPr>
              <a:t>Raz, dva, tři, </a:t>
            </a:r>
            <a:r>
              <a:rPr lang="cs-CZ" sz="3600" b="1" u="sng" dirty="0">
                <a:solidFill>
                  <a:srgbClr val="FF0000"/>
                </a:solidFill>
              </a:rPr>
              <a:t>vyskoč</a:t>
            </a:r>
            <a:r>
              <a:rPr lang="cs-CZ" sz="3600" b="1" dirty="0">
                <a:solidFill>
                  <a:prstClr val="black"/>
                </a:solidFill>
              </a:rPr>
              <a:t> a cvič.</a:t>
            </a:r>
          </a:p>
          <a:p>
            <a:pPr marL="0" lvl="0" indent="0">
              <a:buNone/>
            </a:pPr>
            <a:r>
              <a:rPr lang="cs-CZ" sz="3600" b="1" dirty="0">
                <a:solidFill>
                  <a:prstClr val="black"/>
                </a:solidFill>
              </a:rPr>
              <a:t>	Raz, dva, tři, mraky jsou pryč.</a:t>
            </a:r>
          </a:p>
          <a:p>
            <a:pPr marL="0" lvl="0" indent="0">
              <a:buNone/>
            </a:pPr>
            <a:r>
              <a:rPr lang="cs-CZ" sz="3600" b="1" dirty="0">
                <a:solidFill>
                  <a:prstClr val="black"/>
                </a:solidFill>
              </a:rPr>
              <a:t>Tanči, tleskej, zazpívej si, Bůh je tady a ne kdesi.</a:t>
            </a:r>
          </a:p>
          <a:p>
            <a:pPr marL="0" lvl="0" indent="0">
              <a:buNone/>
            </a:pPr>
            <a:r>
              <a:rPr lang="cs-CZ" sz="3600" dirty="0">
                <a:solidFill>
                  <a:prstClr val="black"/>
                </a:solidFill>
              </a:rPr>
              <a:t>	</a:t>
            </a:r>
            <a:r>
              <a:rPr lang="cs-CZ" sz="3600" b="1" dirty="0">
                <a:solidFill>
                  <a:prstClr val="black"/>
                </a:solidFill>
              </a:rPr>
              <a:t>Zazpívej, </a:t>
            </a:r>
            <a:r>
              <a:rPr lang="cs-CZ" sz="3600" b="1" dirty="0" err="1">
                <a:solidFill>
                  <a:prstClr val="black"/>
                </a:solidFill>
              </a:rPr>
              <a:t>haleluja</a:t>
            </a:r>
            <a:r>
              <a:rPr lang="cs-CZ" sz="3600" b="1" dirty="0">
                <a:solidFill>
                  <a:prstClr val="black"/>
                </a:solidFill>
              </a:rPr>
              <a:t>.</a:t>
            </a:r>
          </a:p>
          <a:p>
            <a:pPr marL="0" lvl="0" indent="0">
              <a:buNone/>
            </a:pPr>
            <a:r>
              <a:rPr lang="cs-CZ" sz="3600" dirty="0">
                <a:solidFill>
                  <a:prstClr val="black"/>
                </a:solidFill>
              </a:rPr>
              <a:t>Když zrovna velký smutek máš </a:t>
            </a:r>
            <a:r>
              <a:rPr lang="cs-CZ" sz="3600" b="1" i="1" dirty="0">
                <a:solidFill>
                  <a:prstClr val="black"/>
                </a:solidFill>
              </a:rPr>
              <a:t>ACH JO</a:t>
            </a:r>
          </a:p>
          <a:p>
            <a:pPr marL="0" lvl="0" indent="0">
              <a:buNone/>
            </a:pPr>
            <a:r>
              <a:rPr lang="cs-CZ" sz="3600" dirty="0">
                <a:solidFill>
                  <a:prstClr val="black"/>
                </a:solidFill>
              </a:rPr>
              <a:t>Bůh tě má rád.	Tak jak si, jak vypadáš,</a:t>
            </a:r>
          </a:p>
          <a:p>
            <a:pPr marL="0" lvl="0" indent="0">
              <a:buNone/>
            </a:pPr>
            <a:r>
              <a:rPr lang="cs-CZ" sz="3600" dirty="0">
                <a:solidFill>
                  <a:prstClr val="black"/>
                </a:solidFill>
              </a:rPr>
              <a:t>	</a:t>
            </a:r>
            <a:r>
              <a:rPr lang="cs-CZ" sz="3600" b="1" dirty="0">
                <a:solidFill>
                  <a:prstClr val="black"/>
                </a:solidFill>
              </a:rPr>
              <a:t>Zazpívej </a:t>
            </a:r>
            <a:r>
              <a:rPr lang="cs-CZ" sz="3600" b="1" dirty="0" err="1">
                <a:solidFill>
                  <a:prstClr val="black"/>
                </a:solidFill>
              </a:rPr>
              <a:t>haleluja</a:t>
            </a:r>
            <a:r>
              <a:rPr lang="cs-CZ" sz="3600" b="1" dirty="0">
                <a:solidFill>
                  <a:prstClr val="black"/>
                </a:solidFill>
              </a:rPr>
              <a:t>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2239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1">
              <a:lumMod val="50000"/>
              <a:lumOff val="50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Jaké povely se v písni objevují?</a:t>
            </a:r>
            <a:br>
              <a:rPr lang="cs-CZ" dirty="0" smtClean="0"/>
            </a:br>
            <a:r>
              <a:rPr lang="cs-CZ" dirty="0" smtClean="0"/>
              <a:t>- slovesa v </a:t>
            </a:r>
            <a:r>
              <a:rPr lang="cs-CZ" b="1" dirty="0" smtClean="0">
                <a:solidFill>
                  <a:srgbClr val="FF0000"/>
                </a:solidFill>
              </a:rPr>
              <a:t>rozkazovacím</a:t>
            </a:r>
            <a:r>
              <a:rPr lang="cs-CZ" dirty="0" smtClean="0"/>
              <a:t> způsobu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853136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cs-CZ" b="1" i="1" u="sng" dirty="0" err="1">
                <a:solidFill>
                  <a:prstClr val="black"/>
                </a:solidFill>
              </a:rPr>
              <a:t>Ref</a:t>
            </a:r>
            <a:r>
              <a:rPr lang="cs-CZ" b="1" i="1" u="sng" dirty="0">
                <a:solidFill>
                  <a:prstClr val="black"/>
                </a:solidFill>
              </a:rPr>
              <a:t>. </a:t>
            </a:r>
            <a:r>
              <a:rPr lang="cs-CZ" dirty="0">
                <a:solidFill>
                  <a:prstClr val="black"/>
                </a:solidFill>
              </a:rPr>
              <a:t>	</a:t>
            </a:r>
            <a:r>
              <a:rPr lang="cs-CZ" sz="3600" b="1" dirty="0">
                <a:solidFill>
                  <a:prstClr val="black"/>
                </a:solidFill>
              </a:rPr>
              <a:t>Raz, dva, tři, </a:t>
            </a:r>
            <a:r>
              <a:rPr lang="cs-CZ" sz="3600" b="1" u="sng" dirty="0">
                <a:solidFill>
                  <a:srgbClr val="FF0000"/>
                </a:solidFill>
              </a:rPr>
              <a:t>vyskoč</a:t>
            </a:r>
            <a:r>
              <a:rPr lang="cs-CZ" sz="3600" b="1" dirty="0">
                <a:solidFill>
                  <a:prstClr val="black"/>
                </a:solidFill>
              </a:rPr>
              <a:t> a </a:t>
            </a:r>
            <a:r>
              <a:rPr lang="cs-CZ" sz="3600" b="1" u="sng" dirty="0">
                <a:solidFill>
                  <a:srgbClr val="FF0000"/>
                </a:solidFill>
              </a:rPr>
              <a:t>cvič</a:t>
            </a:r>
            <a:r>
              <a:rPr lang="cs-CZ" sz="3600" b="1" dirty="0">
                <a:solidFill>
                  <a:prstClr val="black"/>
                </a:solidFill>
              </a:rPr>
              <a:t>.</a:t>
            </a:r>
          </a:p>
          <a:p>
            <a:pPr marL="0" lvl="0" indent="0">
              <a:buNone/>
            </a:pPr>
            <a:r>
              <a:rPr lang="cs-CZ" sz="3600" b="1" dirty="0">
                <a:solidFill>
                  <a:prstClr val="black"/>
                </a:solidFill>
              </a:rPr>
              <a:t>	Raz, dva, tři, mraky jsou pryč.</a:t>
            </a:r>
          </a:p>
          <a:p>
            <a:pPr marL="0" lvl="0" indent="0">
              <a:buNone/>
            </a:pPr>
            <a:r>
              <a:rPr lang="cs-CZ" sz="3600" b="1" dirty="0">
                <a:solidFill>
                  <a:prstClr val="black"/>
                </a:solidFill>
              </a:rPr>
              <a:t>Tanči, tleskej, zazpívej si, Bůh je tady a ne kdesi.</a:t>
            </a:r>
          </a:p>
          <a:p>
            <a:pPr marL="0" lvl="0" indent="0">
              <a:buNone/>
            </a:pPr>
            <a:r>
              <a:rPr lang="cs-CZ" sz="3600" dirty="0">
                <a:solidFill>
                  <a:prstClr val="black"/>
                </a:solidFill>
              </a:rPr>
              <a:t>	</a:t>
            </a:r>
            <a:r>
              <a:rPr lang="cs-CZ" sz="3600" b="1" dirty="0">
                <a:solidFill>
                  <a:prstClr val="black"/>
                </a:solidFill>
              </a:rPr>
              <a:t>Zazpívej, </a:t>
            </a:r>
            <a:r>
              <a:rPr lang="cs-CZ" sz="3600" b="1" dirty="0" err="1">
                <a:solidFill>
                  <a:prstClr val="black"/>
                </a:solidFill>
              </a:rPr>
              <a:t>haleluja</a:t>
            </a:r>
            <a:r>
              <a:rPr lang="cs-CZ" sz="3600" b="1" dirty="0">
                <a:solidFill>
                  <a:prstClr val="black"/>
                </a:solidFill>
              </a:rPr>
              <a:t>.</a:t>
            </a:r>
          </a:p>
          <a:p>
            <a:pPr marL="0" lvl="0" indent="0">
              <a:buNone/>
            </a:pPr>
            <a:r>
              <a:rPr lang="cs-CZ" sz="3600" dirty="0">
                <a:solidFill>
                  <a:prstClr val="black"/>
                </a:solidFill>
              </a:rPr>
              <a:t>Když zrovna velký smutek máš </a:t>
            </a:r>
            <a:r>
              <a:rPr lang="cs-CZ" sz="3600" b="1" i="1" dirty="0">
                <a:solidFill>
                  <a:prstClr val="black"/>
                </a:solidFill>
              </a:rPr>
              <a:t>ACH JO</a:t>
            </a:r>
          </a:p>
          <a:p>
            <a:pPr marL="0" lvl="0" indent="0">
              <a:buNone/>
            </a:pPr>
            <a:r>
              <a:rPr lang="cs-CZ" sz="3600" dirty="0">
                <a:solidFill>
                  <a:prstClr val="black"/>
                </a:solidFill>
              </a:rPr>
              <a:t>Bůh tě má rád.	Tak jak si, jak vypadáš,</a:t>
            </a:r>
          </a:p>
          <a:p>
            <a:pPr marL="0" lvl="0" indent="0">
              <a:buNone/>
            </a:pPr>
            <a:r>
              <a:rPr lang="cs-CZ" sz="3600" dirty="0">
                <a:solidFill>
                  <a:prstClr val="black"/>
                </a:solidFill>
              </a:rPr>
              <a:t>	</a:t>
            </a:r>
            <a:r>
              <a:rPr lang="cs-CZ" sz="3600" b="1" dirty="0">
                <a:solidFill>
                  <a:prstClr val="black"/>
                </a:solidFill>
              </a:rPr>
              <a:t>Zazpívej </a:t>
            </a:r>
            <a:r>
              <a:rPr lang="cs-CZ" sz="3600" b="1" dirty="0" err="1">
                <a:solidFill>
                  <a:prstClr val="black"/>
                </a:solidFill>
              </a:rPr>
              <a:t>haleluja</a:t>
            </a:r>
            <a:r>
              <a:rPr lang="cs-CZ" sz="3600" b="1" dirty="0">
                <a:solidFill>
                  <a:prstClr val="black"/>
                </a:solidFill>
              </a:rPr>
              <a:t>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57577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1">
              <a:lumMod val="50000"/>
              <a:lumOff val="50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Jaké povely se v písni objevují?</a:t>
            </a:r>
            <a:br>
              <a:rPr lang="cs-CZ" dirty="0" smtClean="0"/>
            </a:br>
            <a:r>
              <a:rPr lang="cs-CZ" dirty="0" smtClean="0"/>
              <a:t>- slovesa v </a:t>
            </a:r>
            <a:r>
              <a:rPr lang="cs-CZ" b="1" dirty="0" smtClean="0">
                <a:solidFill>
                  <a:srgbClr val="FF0000"/>
                </a:solidFill>
              </a:rPr>
              <a:t>rozkazovacím</a:t>
            </a:r>
            <a:r>
              <a:rPr lang="cs-CZ" dirty="0" smtClean="0"/>
              <a:t> způsobu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853136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cs-CZ" b="1" i="1" u="sng" dirty="0" err="1">
                <a:solidFill>
                  <a:prstClr val="black"/>
                </a:solidFill>
              </a:rPr>
              <a:t>Ref</a:t>
            </a:r>
            <a:r>
              <a:rPr lang="cs-CZ" b="1" i="1" u="sng" dirty="0">
                <a:solidFill>
                  <a:prstClr val="black"/>
                </a:solidFill>
              </a:rPr>
              <a:t>. </a:t>
            </a:r>
            <a:r>
              <a:rPr lang="cs-CZ" dirty="0">
                <a:solidFill>
                  <a:prstClr val="black"/>
                </a:solidFill>
              </a:rPr>
              <a:t>	</a:t>
            </a:r>
            <a:r>
              <a:rPr lang="cs-CZ" sz="3600" b="1" dirty="0">
                <a:solidFill>
                  <a:prstClr val="black"/>
                </a:solidFill>
              </a:rPr>
              <a:t>Raz, dva, tři, </a:t>
            </a:r>
            <a:r>
              <a:rPr lang="cs-CZ" sz="3600" b="1" u="sng" dirty="0">
                <a:solidFill>
                  <a:srgbClr val="FF0000"/>
                </a:solidFill>
              </a:rPr>
              <a:t>vyskoč</a:t>
            </a:r>
            <a:r>
              <a:rPr lang="cs-CZ" sz="3600" b="1" dirty="0">
                <a:solidFill>
                  <a:prstClr val="black"/>
                </a:solidFill>
              </a:rPr>
              <a:t> a </a:t>
            </a:r>
            <a:r>
              <a:rPr lang="cs-CZ" sz="3600" b="1" u="sng" dirty="0">
                <a:solidFill>
                  <a:srgbClr val="FF0000"/>
                </a:solidFill>
              </a:rPr>
              <a:t>cvič</a:t>
            </a:r>
            <a:r>
              <a:rPr lang="cs-CZ" sz="3600" b="1" dirty="0">
                <a:solidFill>
                  <a:prstClr val="black"/>
                </a:solidFill>
              </a:rPr>
              <a:t>.</a:t>
            </a:r>
          </a:p>
          <a:p>
            <a:pPr marL="0" lvl="0" indent="0">
              <a:buNone/>
            </a:pPr>
            <a:r>
              <a:rPr lang="cs-CZ" sz="3600" b="1" dirty="0">
                <a:solidFill>
                  <a:prstClr val="black"/>
                </a:solidFill>
              </a:rPr>
              <a:t>	Raz, dva, tři, mraky jsou pryč.</a:t>
            </a:r>
          </a:p>
          <a:p>
            <a:pPr marL="0" lvl="0" indent="0">
              <a:buNone/>
            </a:pPr>
            <a:r>
              <a:rPr lang="cs-CZ" sz="3600" b="1" u="sng" dirty="0">
                <a:solidFill>
                  <a:srgbClr val="FF0000"/>
                </a:solidFill>
              </a:rPr>
              <a:t>Tanči</a:t>
            </a:r>
            <a:r>
              <a:rPr lang="cs-CZ" sz="3600" b="1" dirty="0">
                <a:solidFill>
                  <a:prstClr val="black"/>
                </a:solidFill>
              </a:rPr>
              <a:t>, tleskej, zazpívej si, Bůh je tady a ne kdesi.</a:t>
            </a:r>
          </a:p>
          <a:p>
            <a:pPr marL="0" lvl="0" indent="0">
              <a:buNone/>
            </a:pPr>
            <a:r>
              <a:rPr lang="cs-CZ" sz="3600" dirty="0">
                <a:solidFill>
                  <a:prstClr val="black"/>
                </a:solidFill>
              </a:rPr>
              <a:t>	</a:t>
            </a:r>
            <a:r>
              <a:rPr lang="cs-CZ" sz="3600" b="1" dirty="0">
                <a:solidFill>
                  <a:prstClr val="black"/>
                </a:solidFill>
              </a:rPr>
              <a:t>Zazpívej, </a:t>
            </a:r>
            <a:r>
              <a:rPr lang="cs-CZ" sz="3600" b="1" dirty="0" err="1">
                <a:solidFill>
                  <a:prstClr val="black"/>
                </a:solidFill>
              </a:rPr>
              <a:t>haleluja</a:t>
            </a:r>
            <a:r>
              <a:rPr lang="cs-CZ" sz="3600" b="1" dirty="0">
                <a:solidFill>
                  <a:prstClr val="black"/>
                </a:solidFill>
              </a:rPr>
              <a:t>.</a:t>
            </a:r>
          </a:p>
          <a:p>
            <a:pPr marL="0" lvl="0" indent="0">
              <a:buNone/>
            </a:pPr>
            <a:r>
              <a:rPr lang="cs-CZ" sz="3600" dirty="0">
                <a:solidFill>
                  <a:prstClr val="black"/>
                </a:solidFill>
              </a:rPr>
              <a:t>Když zrovna velký smutek máš </a:t>
            </a:r>
            <a:r>
              <a:rPr lang="cs-CZ" sz="3600" b="1" i="1" dirty="0">
                <a:solidFill>
                  <a:prstClr val="black"/>
                </a:solidFill>
              </a:rPr>
              <a:t>ACH JO</a:t>
            </a:r>
          </a:p>
          <a:p>
            <a:pPr marL="0" lvl="0" indent="0">
              <a:buNone/>
            </a:pPr>
            <a:r>
              <a:rPr lang="cs-CZ" sz="3600" dirty="0">
                <a:solidFill>
                  <a:prstClr val="black"/>
                </a:solidFill>
              </a:rPr>
              <a:t>Bůh tě má rád.	Tak jak si, jak vypadáš,</a:t>
            </a:r>
          </a:p>
          <a:p>
            <a:pPr marL="0" lvl="0" indent="0">
              <a:buNone/>
            </a:pPr>
            <a:r>
              <a:rPr lang="cs-CZ" sz="3600" dirty="0">
                <a:solidFill>
                  <a:prstClr val="black"/>
                </a:solidFill>
              </a:rPr>
              <a:t>	</a:t>
            </a:r>
            <a:r>
              <a:rPr lang="cs-CZ" sz="3600" b="1" dirty="0">
                <a:solidFill>
                  <a:prstClr val="black"/>
                </a:solidFill>
              </a:rPr>
              <a:t>Zazpívej </a:t>
            </a:r>
            <a:r>
              <a:rPr lang="cs-CZ" sz="3600" b="1" dirty="0" err="1">
                <a:solidFill>
                  <a:prstClr val="black"/>
                </a:solidFill>
              </a:rPr>
              <a:t>haleluja</a:t>
            </a:r>
            <a:r>
              <a:rPr lang="cs-CZ" sz="3600" b="1" dirty="0">
                <a:solidFill>
                  <a:prstClr val="black"/>
                </a:solidFill>
              </a:rPr>
              <a:t>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24993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1">
              <a:lumMod val="50000"/>
              <a:lumOff val="50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Jaké povely se v písni objevují?</a:t>
            </a:r>
            <a:br>
              <a:rPr lang="cs-CZ" dirty="0" smtClean="0"/>
            </a:br>
            <a:r>
              <a:rPr lang="cs-CZ" dirty="0" smtClean="0"/>
              <a:t>- slovesa v </a:t>
            </a:r>
            <a:r>
              <a:rPr lang="cs-CZ" b="1" dirty="0" smtClean="0">
                <a:solidFill>
                  <a:srgbClr val="FF0000"/>
                </a:solidFill>
              </a:rPr>
              <a:t>rozkazovacím</a:t>
            </a:r>
            <a:r>
              <a:rPr lang="cs-CZ" dirty="0" smtClean="0"/>
              <a:t> způsobu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853136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cs-CZ" b="1" i="1" u="sng" dirty="0" err="1">
                <a:solidFill>
                  <a:prstClr val="black"/>
                </a:solidFill>
              </a:rPr>
              <a:t>Ref</a:t>
            </a:r>
            <a:r>
              <a:rPr lang="cs-CZ" b="1" i="1" u="sng" dirty="0">
                <a:solidFill>
                  <a:prstClr val="black"/>
                </a:solidFill>
              </a:rPr>
              <a:t>. </a:t>
            </a:r>
            <a:r>
              <a:rPr lang="cs-CZ" dirty="0">
                <a:solidFill>
                  <a:prstClr val="black"/>
                </a:solidFill>
              </a:rPr>
              <a:t>	</a:t>
            </a:r>
            <a:r>
              <a:rPr lang="cs-CZ" sz="3600" b="1" dirty="0">
                <a:solidFill>
                  <a:prstClr val="black"/>
                </a:solidFill>
              </a:rPr>
              <a:t>Raz, dva, tři, </a:t>
            </a:r>
            <a:r>
              <a:rPr lang="cs-CZ" sz="3600" b="1" u="sng" dirty="0">
                <a:solidFill>
                  <a:srgbClr val="FF0000"/>
                </a:solidFill>
              </a:rPr>
              <a:t>vyskoč</a:t>
            </a:r>
            <a:r>
              <a:rPr lang="cs-CZ" sz="3600" b="1" dirty="0">
                <a:solidFill>
                  <a:prstClr val="black"/>
                </a:solidFill>
              </a:rPr>
              <a:t> a </a:t>
            </a:r>
            <a:r>
              <a:rPr lang="cs-CZ" sz="3600" b="1" u="sng" dirty="0">
                <a:solidFill>
                  <a:srgbClr val="FF0000"/>
                </a:solidFill>
              </a:rPr>
              <a:t>cvič</a:t>
            </a:r>
            <a:r>
              <a:rPr lang="cs-CZ" sz="3600" b="1" dirty="0">
                <a:solidFill>
                  <a:prstClr val="black"/>
                </a:solidFill>
              </a:rPr>
              <a:t>.</a:t>
            </a:r>
          </a:p>
          <a:p>
            <a:pPr marL="0" lvl="0" indent="0">
              <a:buNone/>
            </a:pPr>
            <a:r>
              <a:rPr lang="cs-CZ" sz="3600" b="1" dirty="0">
                <a:solidFill>
                  <a:prstClr val="black"/>
                </a:solidFill>
              </a:rPr>
              <a:t>	Raz, dva, tři, mraky jsou pryč.</a:t>
            </a:r>
          </a:p>
          <a:p>
            <a:pPr marL="0" lvl="0" indent="0">
              <a:buNone/>
            </a:pPr>
            <a:r>
              <a:rPr lang="cs-CZ" sz="3600" b="1" u="sng" dirty="0">
                <a:solidFill>
                  <a:srgbClr val="FF0000"/>
                </a:solidFill>
              </a:rPr>
              <a:t>Tanči</a:t>
            </a:r>
            <a:r>
              <a:rPr lang="cs-CZ" sz="3600" b="1" dirty="0">
                <a:solidFill>
                  <a:prstClr val="black"/>
                </a:solidFill>
              </a:rPr>
              <a:t>, </a:t>
            </a:r>
            <a:r>
              <a:rPr lang="cs-CZ" sz="3600" b="1" u="sng" dirty="0">
                <a:solidFill>
                  <a:srgbClr val="FF0000"/>
                </a:solidFill>
              </a:rPr>
              <a:t>tleskej</a:t>
            </a:r>
            <a:r>
              <a:rPr lang="cs-CZ" sz="3600" b="1" dirty="0">
                <a:solidFill>
                  <a:prstClr val="black"/>
                </a:solidFill>
              </a:rPr>
              <a:t>, zazpívej si, Bůh je tady a ne kdesi.</a:t>
            </a:r>
          </a:p>
          <a:p>
            <a:pPr marL="0" lvl="0" indent="0">
              <a:buNone/>
            </a:pPr>
            <a:r>
              <a:rPr lang="cs-CZ" sz="3600" dirty="0">
                <a:solidFill>
                  <a:prstClr val="black"/>
                </a:solidFill>
              </a:rPr>
              <a:t>	</a:t>
            </a:r>
            <a:r>
              <a:rPr lang="cs-CZ" sz="3600" b="1" dirty="0">
                <a:solidFill>
                  <a:prstClr val="black"/>
                </a:solidFill>
              </a:rPr>
              <a:t>Zazpívej, </a:t>
            </a:r>
            <a:r>
              <a:rPr lang="cs-CZ" sz="3600" b="1" dirty="0" err="1">
                <a:solidFill>
                  <a:prstClr val="black"/>
                </a:solidFill>
              </a:rPr>
              <a:t>haleluja</a:t>
            </a:r>
            <a:r>
              <a:rPr lang="cs-CZ" sz="3600" b="1" dirty="0">
                <a:solidFill>
                  <a:prstClr val="black"/>
                </a:solidFill>
              </a:rPr>
              <a:t>.</a:t>
            </a:r>
          </a:p>
          <a:p>
            <a:pPr marL="0" lvl="0" indent="0">
              <a:buNone/>
            </a:pPr>
            <a:r>
              <a:rPr lang="cs-CZ" sz="3600" dirty="0">
                <a:solidFill>
                  <a:prstClr val="black"/>
                </a:solidFill>
              </a:rPr>
              <a:t>Když zrovna velký smutek máš </a:t>
            </a:r>
            <a:r>
              <a:rPr lang="cs-CZ" sz="3600" b="1" i="1" dirty="0">
                <a:solidFill>
                  <a:prstClr val="black"/>
                </a:solidFill>
              </a:rPr>
              <a:t>ACH JO</a:t>
            </a:r>
          </a:p>
          <a:p>
            <a:pPr marL="0" lvl="0" indent="0">
              <a:buNone/>
            </a:pPr>
            <a:r>
              <a:rPr lang="cs-CZ" sz="3600" dirty="0">
                <a:solidFill>
                  <a:prstClr val="black"/>
                </a:solidFill>
              </a:rPr>
              <a:t>Bůh tě má rád.	Tak jak si, jak vypadáš,</a:t>
            </a:r>
          </a:p>
          <a:p>
            <a:pPr marL="0" lvl="0" indent="0">
              <a:buNone/>
            </a:pPr>
            <a:r>
              <a:rPr lang="cs-CZ" sz="3600" dirty="0">
                <a:solidFill>
                  <a:prstClr val="black"/>
                </a:solidFill>
              </a:rPr>
              <a:t>	</a:t>
            </a:r>
            <a:r>
              <a:rPr lang="cs-CZ" sz="3600" b="1" dirty="0">
                <a:solidFill>
                  <a:prstClr val="black"/>
                </a:solidFill>
              </a:rPr>
              <a:t>Zazpívej </a:t>
            </a:r>
            <a:r>
              <a:rPr lang="cs-CZ" sz="3600" b="1" dirty="0" err="1">
                <a:solidFill>
                  <a:prstClr val="black"/>
                </a:solidFill>
              </a:rPr>
              <a:t>haleluja</a:t>
            </a:r>
            <a:r>
              <a:rPr lang="cs-CZ" sz="3600" b="1" dirty="0">
                <a:solidFill>
                  <a:prstClr val="black"/>
                </a:solidFill>
              </a:rPr>
              <a:t>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94354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1">
              <a:lumMod val="50000"/>
              <a:lumOff val="50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Jaké povely se v písni objevují?</a:t>
            </a:r>
            <a:br>
              <a:rPr lang="cs-CZ" dirty="0" smtClean="0"/>
            </a:br>
            <a:r>
              <a:rPr lang="cs-CZ" dirty="0" smtClean="0"/>
              <a:t>- slovesa v </a:t>
            </a:r>
            <a:r>
              <a:rPr lang="cs-CZ" b="1" dirty="0" smtClean="0">
                <a:solidFill>
                  <a:srgbClr val="FF0000"/>
                </a:solidFill>
              </a:rPr>
              <a:t>rozkazovacím</a:t>
            </a:r>
            <a:r>
              <a:rPr lang="cs-CZ" dirty="0" smtClean="0"/>
              <a:t> způsobu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853136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cs-CZ" b="1" i="1" u="sng" dirty="0" err="1">
                <a:solidFill>
                  <a:prstClr val="black"/>
                </a:solidFill>
              </a:rPr>
              <a:t>Ref</a:t>
            </a:r>
            <a:r>
              <a:rPr lang="cs-CZ" b="1" i="1" u="sng" dirty="0">
                <a:solidFill>
                  <a:prstClr val="black"/>
                </a:solidFill>
              </a:rPr>
              <a:t>. </a:t>
            </a:r>
            <a:r>
              <a:rPr lang="cs-CZ" dirty="0">
                <a:solidFill>
                  <a:prstClr val="black"/>
                </a:solidFill>
              </a:rPr>
              <a:t>	</a:t>
            </a:r>
            <a:r>
              <a:rPr lang="cs-CZ" sz="3600" b="1" dirty="0">
                <a:solidFill>
                  <a:prstClr val="black"/>
                </a:solidFill>
              </a:rPr>
              <a:t>Raz, dva, tři, </a:t>
            </a:r>
            <a:r>
              <a:rPr lang="cs-CZ" sz="3600" b="1" u="sng" dirty="0">
                <a:solidFill>
                  <a:srgbClr val="FF0000"/>
                </a:solidFill>
              </a:rPr>
              <a:t>vyskoč</a:t>
            </a:r>
            <a:r>
              <a:rPr lang="cs-CZ" sz="3600" b="1" dirty="0">
                <a:solidFill>
                  <a:prstClr val="black"/>
                </a:solidFill>
              </a:rPr>
              <a:t> a </a:t>
            </a:r>
            <a:r>
              <a:rPr lang="cs-CZ" sz="3600" b="1" u="sng" dirty="0">
                <a:solidFill>
                  <a:srgbClr val="FF0000"/>
                </a:solidFill>
              </a:rPr>
              <a:t>cvič</a:t>
            </a:r>
            <a:r>
              <a:rPr lang="cs-CZ" sz="3600" b="1" dirty="0">
                <a:solidFill>
                  <a:prstClr val="black"/>
                </a:solidFill>
              </a:rPr>
              <a:t>.</a:t>
            </a:r>
          </a:p>
          <a:p>
            <a:pPr marL="0" lvl="0" indent="0">
              <a:buNone/>
            </a:pPr>
            <a:r>
              <a:rPr lang="cs-CZ" sz="3600" b="1" dirty="0">
                <a:solidFill>
                  <a:prstClr val="black"/>
                </a:solidFill>
              </a:rPr>
              <a:t>	Raz, dva, tři, mraky jsou pryč.</a:t>
            </a:r>
          </a:p>
          <a:p>
            <a:pPr marL="0" lvl="0" indent="0">
              <a:buNone/>
            </a:pPr>
            <a:r>
              <a:rPr lang="cs-CZ" sz="3600" b="1" u="sng" dirty="0">
                <a:solidFill>
                  <a:srgbClr val="FF0000"/>
                </a:solidFill>
              </a:rPr>
              <a:t>Tanči</a:t>
            </a:r>
            <a:r>
              <a:rPr lang="cs-CZ" sz="3600" b="1" dirty="0">
                <a:solidFill>
                  <a:prstClr val="black"/>
                </a:solidFill>
              </a:rPr>
              <a:t>, </a:t>
            </a:r>
            <a:r>
              <a:rPr lang="cs-CZ" sz="3600" b="1" u="sng" dirty="0">
                <a:solidFill>
                  <a:srgbClr val="FF0000"/>
                </a:solidFill>
              </a:rPr>
              <a:t>tleskej</a:t>
            </a:r>
            <a:r>
              <a:rPr lang="cs-CZ" sz="3600" b="1" dirty="0">
                <a:solidFill>
                  <a:prstClr val="black"/>
                </a:solidFill>
              </a:rPr>
              <a:t>, </a:t>
            </a:r>
            <a:r>
              <a:rPr lang="cs-CZ" sz="3600" b="1" u="sng" dirty="0">
                <a:solidFill>
                  <a:srgbClr val="FF0000"/>
                </a:solidFill>
              </a:rPr>
              <a:t>zazpívej</a:t>
            </a:r>
            <a:r>
              <a:rPr lang="cs-CZ" sz="3600" b="1" dirty="0">
                <a:solidFill>
                  <a:srgbClr val="FF0000"/>
                </a:solidFill>
              </a:rPr>
              <a:t> </a:t>
            </a:r>
            <a:r>
              <a:rPr lang="cs-CZ" sz="3600" b="1" dirty="0">
                <a:solidFill>
                  <a:prstClr val="black"/>
                </a:solidFill>
              </a:rPr>
              <a:t>si, Bůh je tady a ne kdesi.</a:t>
            </a:r>
          </a:p>
          <a:p>
            <a:pPr marL="0" lvl="0" indent="0">
              <a:buNone/>
            </a:pPr>
            <a:r>
              <a:rPr lang="cs-CZ" sz="3600" dirty="0">
                <a:solidFill>
                  <a:prstClr val="black"/>
                </a:solidFill>
              </a:rPr>
              <a:t>	</a:t>
            </a:r>
            <a:r>
              <a:rPr lang="cs-CZ" sz="3600" b="1" dirty="0">
                <a:solidFill>
                  <a:prstClr val="black"/>
                </a:solidFill>
              </a:rPr>
              <a:t>Zazpívej, </a:t>
            </a:r>
            <a:r>
              <a:rPr lang="cs-CZ" sz="3600" b="1" dirty="0" err="1">
                <a:solidFill>
                  <a:prstClr val="black"/>
                </a:solidFill>
              </a:rPr>
              <a:t>haleluja</a:t>
            </a:r>
            <a:r>
              <a:rPr lang="cs-CZ" sz="3600" b="1" dirty="0">
                <a:solidFill>
                  <a:prstClr val="black"/>
                </a:solidFill>
              </a:rPr>
              <a:t>.</a:t>
            </a:r>
          </a:p>
          <a:p>
            <a:pPr marL="0" lvl="0" indent="0">
              <a:buNone/>
            </a:pPr>
            <a:r>
              <a:rPr lang="cs-CZ" sz="3600" dirty="0">
                <a:solidFill>
                  <a:prstClr val="black"/>
                </a:solidFill>
              </a:rPr>
              <a:t>Když zrovna velký smutek máš </a:t>
            </a:r>
            <a:r>
              <a:rPr lang="cs-CZ" sz="3600" b="1" i="1" dirty="0">
                <a:solidFill>
                  <a:prstClr val="black"/>
                </a:solidFill>
              </a:rPr>
              <a:t>ACH JO</a:t>
            </a:r>
          </a:p>
          <a:p>
            <a:pPr marL="0" lvl="0" indent="0">
              <a:buNone/>
            </a:pPr>
            <a:r>
              <a:rPr lang="cs-CZ" sz="3600" dirty="0">
                <a:solidFill>
                  <a:prstClr val="black"/>
                </a:solidFill>
              </a:rPr>
              <a:t>Bůh tě má rád.	Tak jak si, jak vypadáš,</a:t>
            </a:r>
          </a:p>
          <a:p>
            <a:pPr marL="0" lvl="0" indent="0">
              <a:buNone/>
            </a:pPr>
            <a:r>
              <a:rPr lang="cs-CZ" sz="3600" dirty="0">
                <a:solidFill>
                  <a:prstClr val="black"/>
                </a:solidFill>
              </a:rPr>
              <a:t>	</a:t>
            </a:r>
            <a:r>
              <a:rPr lang="cs-CZ" sz="3600" b="1" dirty="0">
                <a:solidFill>
                  <a:prstClr val="black"/>
                </a:solidFill>
              </a:rPr>
              <a:t>Zazpívej </a:t>
            </a:r>
            <a:r>
              <a:rPr lang="cs-CZ" sz="3600" b="1" dirty="0" err="1">
                <a:solidFill>
                  <a:prstClr val="black"/>
                </a:solidFill>
              </a:rPr>
              <a:t>haleluja</a:t>
            </a:r>
            <a:r>
              <a:rPr lang="cs-CZ" sz="3600" b="1" dirty="0">
                <a:solidFill>
                  <a:prstClr val="black"/>
                </a:solidFill>
              </a:rPr>
              <a:t>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79565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1">
              <a:lumMod val="50000"/>
              <a:lumOff val="50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Jaké povely se v písni objevují?</a:t>
            </a:r>
            <a:br>
              <a:rPr lang="cs-CZ" dirty="0" smtClean="0"/>
            </a:br>
            <a:r>
              <a:rPr lang="cs-CZ" dirty="0" smtClean="0"/>
              <a:t>- slovesa v </a:t>
            </a:r>
            <a:r>
              <a:rPr lang="cs-CZ" b="1" dirty="0" smtClean="0">
                <a:solidFill>
                  <a:srgbClr val="FF0000"/>
                </a:solidFill>
              </a:rPr>
              <a:t>rozkazovacím</a:t>
            </a:r>
            <a:r>
              <a:rPr lang="cs-CZ" dirty="0" smtClean="0"/>
              <a:t> způsobu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853136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cs-CZ" b="1" i="1" u="sng" dirty="0" err="1">
                <a:solidFill>
                  <a:prstClr val="black"/>
                </a:solidFill>
              </a:rPr>
              <a:t>Ref</a:t>
            </a:r>
            <a:r>
              <a:rPr lang="cs-CZ" b="1" i="1" u="sng" dirty="0">
                <a:solidFill>
                  <a:prstClr val="black"/>
                </a:solidFill>
              </a:rPr>
              <a:t>. </a:t>
            </a:r>
            <a:r>
              <a:rPr lang="cs-CZ" dirty="0">
                <a:solidFill>
                  <a:prstClr val="black"/>
                </a:solidFill>
              </a:rPr>
              <a:t>	</a:t>
            </a:r>
            <a:r>
              <a:rPr lang="cs-CZ" sz="3600" b="1" dirty="0">
                <a:solidFill>
                  <a:prstClr val="black"/>
                </a:solidFill>
              </a:rPr>
              <a:t>Raz, dva, tři, </a:t>
            </a:r>
            <a:r>
              <a:rPr lang="cs-CZ" sz="3600" b="1" u="sng" dirty="0">
                <a:solidFill>
                  <a:srgbClr val="FF0000"/>
                </a:solidFill>
              </a:rPr>
              <a:t>vyskoč</a:t>
            </a:r>
            <a:r>
              <a:rPr lang="cs-CZ" sz="3600" b="1" dirty="0">
                <a:solidFill>
                  <a:prstClr val="black"/>
                </a:solidFill>
              </a:rPr>
              <a:t> a </a:t>
            </a:r>
            <a:r>
              <a:rPr lang="cs-CZ" sz="3600" b="1" u="sng" dirty="0">
                <a:solidFill>
                  <a:srgbClr val="FF0000"/>
                </a:solidFill>
              </a:rPr>
              <a:t>cvič</a:t>
            </a:r>
            <a:r>
              <a:rPr lang="cs-CZ" sz="3600" b="1" dirty="0">
                <a:solidFill>
                  <a:prstClr val="black"/>
                </a:solidFill>
              </a:rPr>
              <a:t>.</a:t>
            </a:r>
          </a:p>
          <a:p>
            <a:pPr marL="0" lvl="0" indent="0">
              <a:buNone/>
            </a:pPr>
            <a:r>
              <a:rPr lang="cs-CZ" sz="3600" b="1" dirty="0">
                <a:solidFill>
                  <a:prstClr val="black"/>
                </a:solidFill>
              </a:rPr>
              <a:t>	Raz, dva, tři, mraky jsou pryč.</a:t>
            </a:r>
          </a:p>
          <a:p>
            <a:pPr marL="0" lvl="0" indent="0">
              <a:buNone/>
            </a:pPr>
            <a:r>
              <a:rPr lang="cs-CZ" sz="3600" b="1" u="sng" dirty="0">
                <a:solidFill>
                  <a:srgbClr val="FF0000"/>
                </a:solidFill>
              </a:rPr>
              <a:t>Tanči</a:t>
            </a:r>
            <a:r>
              <a:rPr lang="cs-CZ" sz="3600" b="1" dirty="0">
                <a:solidFill>
                  <a:prstClr val="black"/>
                </a:solidFill>
              </a:rPr>
              <a:t>, </a:t>
            </a:r>
            <a:r>
              <a:rPr lang="cs-CZ" sz="3600" b="1" u="sng" dirty="0">
                <a:solidFill>
                  <a:srgbClr val="FF0000"/>
                </a:solidFill>
              </a:rPr>
              <a:t>tleskej</a:t>
            </a:r>
            <a:r>
              <a:rPr lang="cs-CZ" sz="3600" b="1" dirty="0">
                <a:solidFill>
                  <a:prstClr val="black"/>
                </a:solidFill>
              </a:rPr>
              <a:t>, </a:t>
            </a:r>
            <a:r>
              <a:rPr lang="cs-CZ" sz="3600" b="1" u="sng" dirty="0">
                <a:solidFill>
                  <a:srgbClr val="FF0000"/>
                </a:solidFill>
              </a:rPr>
              <a:t>zazpívej</a:t>
            </a:r>
            <a:r>
              <a:rPr lang="cs-CZ" sz="3600" b="1" dirty="0">
                <a:solidFill>
                  <a:srgbClr val="FF0000"/>
                </a:solidFill>
              </a:rPr>
              <a:t> </a:t>
            </a:r>
            <a:r>
              <a:rPr lang="cs-CZ" sz="3600" b="1" dirty="0">
                <a:solidFill>
                  <a:prstClr val="black"/>
                </a:solidFill>
              </a:rPr>
              <a:t>si, Bůh je tady a ne kdesi.</a:t>
            </a:r>
          </a:p>
          <a:p>
            <a:pPr marL="0" lvl="0" indent="0">
              <a:buNone/>
            </a:pPr>
            <a:r>
              <a:rPr lang="cs-CZ" sz="3600" dirty="0">
                <a:solidFill>
                  <a:prstClr val="black"/>
                </a:solidFill>
              </a:rPr>
              <a:t>	</a:t>
            </a:r>
            <a:r>
              <a:rPr lang="cs-CZ" sz="3600" b="1" u="sng" dirty="0">
                <a:solidFill>
                  <a:srgbClr val="FF0000"/>
                </a:solidFill>
              </a:rPr>
              <a:t>Zazpívej</a:t>
            </a:r>
            <a:r>
              <a:rPr lang="cs-CZ" sz="3600" b="1" dirty="0">
                <a:solidFill>
                  <a:prstClr val="black"/>
                </a:solidFill>
              </a:rPr>
              <a:t>, </a:t>
            </a:r>
            <a:r>
              <a:rPr lang="cs-CZ" sz="3600" b="1" dirty="0" err="1">
                <a:solidFill>
                  <a:prstClr val="black"/>
                </a:solidFill>
              </a:rPr>
              <a:t>haleluja</a:t>
            </a:r>
            <a:r>
              <a:rPr lang="cs-CZ" sz="3600" b="1" dirty="0">
                <a:solidFill>
                  <a:prstClr val="black"/>
                </a:solidFill>
              </a:rPr>
              <a:t>.</a:t>
            </a:r>
          </a:p>
          <a:p>
            <a:pPr marL="0" lvl="0" indent="0">
              <a:buNone/>
            </a:pPr>
            <a:r>
              <a:rPr lang="cs-CZ" sz="3600" dirty="0">
                <a:solidFill>
                  <a:prstClr val="black"/>
                </a:solidFill>
              </a:rPr>
              <a:t>Když zrovna velký smutek máš </a:t>
            </a:r>
            <a:r>
              <a:rPr lang="cs-CZ" sz="3600" b="1" i="1" dirty="0">
                <a:solidFill>
                  <a:prstClr val="black"/>
                </a:solidFill>
              </a:rPr>
              <a:t>ACH JO</a:t>
            </a:r>
          </a:p>
          <a:p>
            <a:pPr marL="0" lvl="0" indent="0">
              <a:buNone/>
            </a:pPr>
            <a:r>
              <a:rPr lang="cs-CZ" sz="3600" dirty="0">
                <a:solidFill>
                  <a:prstClr val="black"/>
                </a:solidFill>
              </a:rPr>
              <a:t>Bůh tě má rád.	Tak jak si, jak vypadáš,</a:t>
            </a:r>
          </a:p>
          <a:p>
            <a:pPr marL="0" lvl="0" indent="0">
              <a:buNone/>
            </a:pPr>
            <a:r>
              <a:rPr lang="cs-CZ" sz="3600" dirty="0">
                <a:solidFill>
                  <a:prstClr val="black"/>
                </a:solidFill>
              </a:rPr>
              <a:t>	</a:t>
            </a:r>
            <a:r>
              <a:rPr lang="cs-CZ" sz="3600" b="1" dirty="0">
                <a:solidFill>
                  <a:prstClr val="black"/>
                </a:solidFill>
              </a:rPr>
              <a:t>Zazpívej </a:t>
            </a:r>
            <a:r>
              <a:rPr lang="cs-CZ" sz="3600" b="1" dirty="0" err="1">
                <a:solidFill>
                  <a:prstClr val="black"/>
                </a:solidFill>
              </a:rPr>
              <a:t>haleluja</a:t>
            </a:r>
            <a:r>
              <a:rPr lang="cs-CZ" sz="3600" b="1" dirty="0">
                <a:solidFill>
                  <a:prstClr val="black"/>
                </a:solidFill>
              </a:rPr>
              <a:t>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0448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1">
              <a:lumMod val="50000"/>
              <a:lumOff val="50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Jaké povely se v písni objevují?</a:t>
            </a:r>
            <a:br>
              <a:rPr lang="cs-CZ" dirty="0" smtClean="0"/>
            </a:br>
            <a:r>
              <a:rPr lang="cs-CZ" dirty="0" smtClean="0"/>
              <a:t>- slovesa v </a:t>
            </a:r>
            <a:r>
              <a:rPr lang="cs-CZ" b="1" dirty="0" smtClean="0">
                <a:solidFill>
                  <a:srgbClr val="FF0000"/>
                </a:solidFill>
              </a:rPr>
              <a:t>rozkazovacím</a:t>
            </a:r>
            <a:r>
              <a:rPr lang="cs-CZ" dirty="0" smtClean="0"/>
              <a:t> způsobu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853136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cs-CZ" b="1" i="1" u="sng" dirty="0" err="1">
                <a:solidFill>
                  <a:prstClr val="black"/>
                </a:solidFill>
              </a:rPr>
              <a:t>Ref</a:t>
            </a:r>
            <a:r>
              <a:rPr lang="cs-CZ" b="1" i="1" u="sng" dirty="0">
                <a:solidFill>
                  <a:prstClr val="black"/>
                </a:solidFill>
              </a:rPr>
              <a:t>. </a:t>
            </a:r>
            <a:r>
              <a:rPr lang="cs-CZ" dirty="0">
                <a:solidFill>
                  <a:prstClr val="black"/>
                </a:solidFill>
              </a:rPr>
              <a:t>	</a:t>
            </a:r>
            <a:r>
              <a:rPr lang="cs-CZ" sz="3600" b="1" dirty="0">
                <a:solidFill>
                  <a:prstClr val="black"/>
                </a:solidFill>
              </a:rPr>
              <a:t>Raz, dva, tři, </a:t>
            </a:r>
            <a:r>
              <a:rPr lang="cs-CZ" sz="3600" b="1" u="sng" dirty="0">
                <a:solidFill>
                  <a:srgbClr val="FF0000"/>
                </a:solidFill>
              </a:rPr>
              <a:t>vyskoč</a:t>
            </a:r>
            <a:r>
              <a:rPr lang="cs-CZ" sz="3600" b="1" dirty="0">
                <a:solidFill>
                  <a:prstClr val="black"/>
                </a:solidFill>
              </a:rPr>
              <a:t> a </a:t>
            </a:r>
            <a:r>
              <a:rPr lang="cs-CZ" sz="3600" b="1" u="sng" dirty="0">
                <a:solidFill>
                  <a:srgbClr val="FF0000"/>
                </a:solidFill>
              </a:rPr>
              <a:t>cvič</a:t>
            </a:r>
            <a:r>
              <a:rPr lang="cs-CZ" sz="3600" b="1" dirty="0">
                <a:solidFill>
                  <a:prstClr val="black"/>
                </a:solidFill>
              </a:rPr>
              <a:t>.</a:t>
            </a:r>
          </a:p>
          <a:p>
            <a:pPr marL="0" lvl="0" indent="0">
              <a:buNone/>
            </a:pPr>
            <a:r>
              <a:rPr lang="cs-CZ" sz="3600" b="1" dirty="0">
                <a:solidFill>
                  <a:prstClr val="black"/>
                </a:solidFill>
              </a:rPr>
              <a:t>	Raz, dva, tři, mraky jsou pryč.</a:t>
            </a:r>
          </a:p>
          <a:p>
            <a:pPr marL="0" lvl="0" indent="0">
              <a:buNone/>
            </a:pPr>
            <a:r>
              <a:rPr lang="cs-CZ" sz="3600" b="1" u="sng" dirty="0">
                <a:solidFill>
                  <a:srgbClr val="FF0000"/>
                </a:solidFill>
              </a:rPr>
              <a:t>Tanči</a:t>
            </a:r>
            <a:r>
              <a:rPr lang="cs-CZ" sz="3600" b="1" dirty="0">
                <a:solidFill>
                  <a:prstClr val="black"/>
                </a:solidFill>
              </a:rPr>
              <a:t>, </a:t>
            </a:r>
            <a:r>
              <a:rPr lang="cs-CZ" sz="3600" b="1" u="sng" dirty="0">
                <a:solidFill>
                  <a:srgbClr val="FF0000"/>
                </a:solidFill>
              </a:rPr>
              <a:t>tleskej</a:t>
            </a:r>
            <a:r>
              <a:rPr lang="cs-CZ" sz="3600" b="1" dirty="0">
                <a:solidFill>
                  <a:prstClr val="black"/>
                </a:solidFill>
              </a:rPr>
              <a:t>, </a:t>
            </a:r>
            <a:r>
              <a:rPr lang="cs-CZ" sz="3600" b="1" u="sng" dirty="0">
                <a:solidFill>
                  <a:srgbClr val="FF0000"/>
                </a:solidFill>
              </a:rPr>
              <a:t>zazpívej</a:t>
            </a:r>
            <a:r>
              <a:rPr lang="cs-CZ" sz="3600" b="1" dirty="0">
                <a:solidFill>
                  <a:srgbClr val="FF0000"/>
                </a:solidFill>
              </a:rPr>
              <a:t> </a:t>
            </a:r>
            <a:r>
              <a:rPr lang="cs-CZ" sz="3600" b="1" dirty="0">
                <a:solidFill>
                  <a:prstClr val="black"/>
                </a:solidFill>
              </a:rPr>
              <a:t>si, Bůh je tady a ne kdesi.</a:t>
            </a:r>
          </a:p>
          <a:p>
            <a:pPr marL="0" lvl="0" indent="0">
              <a:buNone/>
            </a:pPr>
            <a:r>
              <a:rPr lang="cs-CZ" sz="3600" dirty="0">
                <a:solidFill>
                  <a:prstClr val="black"/>
                </a:solidFill>
              </a:rPr>
              <a:t>	</a:t>
            </a:r>
            <a:r>
              <a:rPr lang="cs-CZ" sz="3600" b="1" u="sng" dirty="0">
                <a:solidFill>
                  <a:srgbClr val="FF0000"/>
                </a:solidFill>
              </a:rPr>
              <a:t>Zazpívej</a:t>
            </a:r>
            <a:r>
              <a:rPr lang="cs-CZ" sz="3600" b="1" dirty="0">
                <a:solidFill>
                  <a:prstClr val="black"/>
                </a:solidFill>
              </a:rPr>
              <a:t>, </a:t>
            </a:r>
            <a:r>
              <a:rPr lang="cs-CZ" sz="3600" b="1" dirty="0" err="1">
                <a:solidFill>
                  <a:prstClr val="black"/>
                </a:solidFill>
              </a:rPr>
              <a:t>haleluja</a:t>
            </a:r>
            <a:r>
              <a:rPr lang="cs-CZ" sz="3600" b="1" dirty="0">
                <a:solidFill>
                  <a:prstClr val="black"/>
                </a:solidFill>
              </a:rPr>
              <a:t>.</a:t>
            </a:r>
          </a:p>
          <a:p>
            <a:pPr marL="0" lvl="0" indent="0">
              <a:buNone/>
            </a:pPr>
            <a:r>
              <a:rPr lang="cs-CZ" sz="3600" dirty="0">
                <a:solidFill>
                  <a:prstClr val="black"/>
                </a:solidFill>
              </a:rPr>
              <a:t>Když zrovna velký smutek máš </a:t>
            </a:r>
            <a:r>
              <a:rPr lang="cs-CZ" sz="3600" b="1" i="1" dirty="0">
                <a:solidFill>
                  <a:prstClr val="black"/>
                </a:solidFill>
              </a:rPr>
              <a:t>ACH JO</a:t>
            </a:r>
          </a:p>
          <a:p>
            <a:pPr marL="0" lvl="0" indent="0">
              <a:buNone/>
            </a:pPr>
            <a:r>
              <a:rPr lang="cs-CZ" sz="3600" dirty="0">
                <a:solidFill>
                  <a:prstClr val="black"/>
                </a:solidFill>
              </a:rPr>
              <a:t>Bůh tě má rád.	Tak jak si, jak vypadáš,</a:t>
            </a:r>
          </a:p>
          <a:p>
            <a:pPr marL="0" lvl="0" indent="0">
              <a:buNone/>
            </a:pPr>
            <a:r>
              <a:rPr lang="cs-CZ" sz="3600" dirty="0">
                <a:solidFill>
                  <a:prstClr val="black"/>
                </a:solidFill>
              </a:rPr>
              <a:t>	</a:t>
            </a:r>
            <a:r>
              <a:rPr lang="cs-CZ" sz="3600" b="1" u="sng" dirty="0">
                <a:solidFill>
                  <a:srgbClr val="FF0000"/>
                </a:solidFill>
              </a:rPr>
              <a:t>Zazpívej</a:t>
            </a:r>
            <a:r>
              <a:rPr lang="cs-CZ" sz="3600" b="1" dirty="0">
                <a:solidFill>
                  <a:prstClr val="black"/>
                </a:solidFill>
              </a:rPr>
              <a:t> </a:t>
            </a:r>
            <a:r>
              <a:rPr lang="cs-CZ" sz="3600" b="1" dirty="0" err="1">
                <a:solidFill>
                  <a:prstClr val="black"/>
                </a:solidFill>
              </a:rPr>
              <a:t>haleluja</a:t>
            </a:r>
            <a:r>
              <a:rPr lang="cs-CZ" sz="3600" b="1" dirty="0">
                <a:solidFill>
                  <a:prstClr val="black"/>
                </a:solidFill>
              </a:rPr>
              <a:t>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4371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Převeď následující slovesa do podmiňovacího způsobu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2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4000" dirty="0" smtClean="0"/>
          </a:p>
          <a:p>
            <a:pPr marL="0" indent="0">
              <a:buNone/>
            </a:pPr>
            <a:r>
              <a:rPr lang="cs-CZ" sz="4000" b="1" dirty="0" smtClean="0"/>
              <a:t>vyskoč</a:t>
            </a:r>
          </a:p>
          <a:p>
            <a:pPr marL="0" indent="0">
              <a:buNone/>
            </a:pPr>
            <a:endParaRPr lang="cs-CZ" sz="4000" b="1" dirty="0" smtClean="0"/>
          </a:p>
          <a:p>
            <a:pPr marL="0" indent="0">
              <a:buNone/>
            </a:pPr>
            <a:r>
              <a:rPr lang="cs-CZ" sz="4000" b="1" dirty="0" smtClean="0"/>
              <a:t>tleskej</a:t>
            </a:r>
          </a:p>
          <a:p>
            <a:pPr marL="0" indent="0">
              <a:buNone/>
            </a:pPr>
            <a:endParaRPr lang="cs-CZ" sz="4000" b="1" dirty="0" smtClean="0"/>
          </a:p>
          <a:p>
            <a:pPr marL="0" indent="0">
              <a:buNone/>
            </a:pPr>
            <a:r>
              <a:rPr lang="cs-CZ" sz="4000" b="1" dirty="0" smtClean="0"/>
              <a:t>máš</a:t>
            </a:r>
          </a:p>
          <a:p>
            <a:pPr marL="0" indent="0">
              <a:buNone/>
            </a:pPr>
            <a:endParaRPr lang="cs-CZ" sz="4000" dirty="0"/>
          </a:p>
        </p:txBody>
      </p:sp>
      <p:sp>
        <p:nvSpPr>
          <p:cNvPr id="5" name="Obdélník 4"/>
          <p:cNvSpPr/>
          <p:nvPr/>
        </p:nvSpPr>
        <p:spPr>
          <a:xfrm>
            <a:off x="2123728" y="2348880"/>
            <a:ext cx="2088232" cy="864096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vyskočil bych</a:t>
            </a:r>
            <a:endParaRPr lang="cs-CZ" sz="3200" dirty="0"/>
          </a:p>
        </p:txBody>
      </p:sp>
      <p:sp>
        <p:nvSpPr>
          <p:cNvPr id="6" name="Obdélník 5"/>
          <p:cNvSpPr/>
          <p:nvPr/>
        </p:nvSpPr>
        <p:spPr>
          <a:xfrm>
            <a:off x="5004048" y="3727287"/>
            <a:ext cx="2088232" cy="1008112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tleskali by jsme</a:t>
            </a:r>
            <a:endParaRPr lang="cs-CZ" sz="3200" dirty="0"/>
          </a:p>
        </p:txBody>
      </p:sp>
      <p:sp>
        <p:nvSpPr>
          <p:cNvPr id="7" name="Obdélník 6"/>
          <p:cNvSpPr/>
          <p:nvPr/>
        </p:nvSpPr>
        <p:spPr>
          <a:xfrm>
            <a:off x="2051720" y="5085184"/>
            <a:ext cx="2160240" cy="864096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měl bych</a:t>
            </a:r>
            <a:endParaRPr lang="cs-CZ" sz="3200" dirty="0"/>
          </a:p>
        </p:txBody>
      </p:sp>
      <p:sp>
        <p:nvSpPr>
          <p:cNvPr id="8" name="Obdélník 7"/>
          <p:cNvSpPr/>
          <p:nvPr/>
        </p:nvSpPr>
        <p:spPr>
          <a:xfrm>
            <a:off x="2483768" y="1772816"/>
            <a:ext cx="144016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j.č.</a:t>
            </a:r>
            <a:endParaRPr lang="cs-CZ" sz="2800" b="1" dirty="0"/>
          </a:p>
        </p:txBody>
      </p:sp>
      <p:sp>
        <p:nvSpPr>
          <p:cNvPr id="9" name="Obdélník 8"/>
          <p:cNvSpPr/>
          <p:nvPr/>
        </p:nvSpPr>
        <p:spPr>
          <a:xfrm>
            <a:off x="2483768" y="3727287"/>
            <a:ext cx="1728192" cy="1008112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tleskal bych</a:t>
            </a:r>
            <a:endParaRPr lang="cs-CZ" sz="3200" dirty="0"/>
          </a:p>
        </p:txBody>
      </p:sp>
      <p:sp>
        <p:nvSpPr>
          <p:cNvPr id="10" name="Obdélník 9"/>
          <p:cNvSpPr/>
          <p:nvPr/>
        </p:nvSpPr>
        <p:spPr>
          <a:xfrm>
            <a:off x="5580112" y="1772816"/>
            <a:ext cx="1368152" cy="576064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mn.č.</a:t>
            </a:r>
            <a:endParaRPr lang="cs-CZ" sz="2800" dirty="0"/>
          </a:p>
        </p:txBody>
      </p:sp>
      <p:sp>
        <p:nvSpPr>
          <p:cNvPr id="11" name="Obdélník 10"/>
          <p:cNvSpPr/>
          <p:nvPr/>
        </p:nvSpPr>
        <p:spPr>
          <a:xfrm>
            <a:off x="5292080" y="2636912"/>
            <a:ext cx="1800200" cy="792088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vyskočili bychom</a:t>
            </a:r>
            <a:endParaRPr lang="cs-CZ" sz="3200" dirty="0"/>
          </a:p>
        </p:txBody>
      </p:sp>
      <p:sp>
        <p:nvSpPr>
          <p:cNvPr id="12" name="Obdélník 11"/>
          <p:cNvSpPr/>
          <p:nvPr/>
        </p:nvSpPr>
        <p:spPr>
          <a:xfrm>
            <a:off x="5148064" y="5013176"/>
            <a:ext cx="1944216" cy="1008112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měli by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834851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1" grpId="0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188640"/>
            <a:ext cx="7499176" cy="1756792"/>
          </a:xfrm>
          <a:solidFill>
            <a:schemeClr val="accent4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1500" dirty="0" smtClean="0"/>
              <a:t>CHVÁLÍM!!!</a:t>
            </a:r>
            <a:endParaRPr lang="cs-CZ" sz="11500" dirty="0"/>
          </a:p>
        </p:txBody>
      </p:sp>
      <p:pic>
        <p:nvPicPr>
          <p:cNvPr id="1026" name="Picture 2" descr="C:\Users\Ema\AppData\Local\Microsoft\Windows\Temporary Internet Files\Content.IE5\DDN7X588\MC90008884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824" y="2519172"/>
            <a:ext cx="1438351" cy="1819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Ema\AppData\Local\Microsoft\Windows\Temporary Internet Files\Content.IE5\DDN7X588\MC90008884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527304"/>
            <a:ext cx="4213660" cy="5330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758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74320" lvl="0" indent="-274320" defTabSz="457200">
              <a:spcBef>
                <a:spcPts val="600"/>
              </a:spcBef>
              <a:spcAft>
                <a:spcPts val="600"/>
              </a:spcAft>
              <a:buClr>
                <a:srgbClr val="F0A22E"/>
              </a:buClr>
              <a:buSzPct val="70000"/>
              <a:buFont typeface="Wingdings 2"/>
              <a:buChar char=""/>
            </a:pPr>
            <a:r>
              <a:rPr lang="cs-CZ" sz="2700" dirty="0">
                <a:solidFill>
                  <a:srgbClr val="4E3B30"/>
                </a:solidFill>
                <a:latin typeface="Franklin Gothic Book"/>
              </a:rPr>
              <a:t>Galerie Klipart MS Office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69101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233</Words>
  <Application>Microsoft Office PowerPoint</Application>
  <PresentationFormat>Předvádění na obrazovce (4:3)</PresentationFormat>
  <Paragraphs>136</Paragraphs>
  <Slides>16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16</vt:i4>
      </vt:variant>
    </vt:vector>
  </HeadingPairs>
  <TitlesOfParts>
    <vt:vector size="18" baseType="lpstr">
      <vt:lpstr>Motiv systému Office</vt:lpstr>
      <vt:lpstr>1_Motiv systému Office</vt:lpstr>
      <vt:lpstr>Prezentace aplikace PowerPoint</vt:lpstr>
      <vt:lpstr>Prezentace aplikace PowerPoint</vt:lpstr>
      <vt:lpstr>Prezentace aplikace PowerPoint</vt:lpstr>
      <vt:lpstr>Slovesný způsob</vt:lpstr>
      <vt:lpstr>Najdi v písni slovesa v oznamovacím způsobu</vt:lpstr>
      <vt:lpstr>Jaké povely se v písni objevují? - slovesa v rozkazovacím způsobu</vt:lpstr>
      <vt:lpstr>Jaké povely se v písni objevují? - slovesa v rozkazovacím způsobu</vt:lpstr>
      <vt:lpstr>Jaké povely se v písni objevují? - slovesa v rozkazovacím způsobu</vt:lpstr>
      <vt:lpstr>Jaké povely se v písni objevují? - slovesa v rozkazovacím způsobu</vt:lpstr>
      <vt:lpstr>Jaké povely se v písni objevují? - slovesa v rozkazovacím způsobu</vt:lpstr>
      <vt:lpstr>Jaké povely se v písni objevují? - slovesa v rozkazovacím způsobu</vt:lpstr>
      <vt:lpstr>Jaké povely se v písni objevují? - slovesa v rozkazovacím způsobu</vt:lpstr>
      <vt:lpstr>Jaké povely se v písni objevují? - slovesa v rozkazovacím způsobu</vt:lpstr>
      <vt:lpstr>Převeď následující slovesa do podmiňovacího způsobu</vt:lpstr>
      <vt:lpstr>Prezentace aplikace PowerPoint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Ema</dc:creator>
  <cp:lastModifiedBy>Ema</cp:lastModifiedBy>
  <cp:revision>21</cp:revision>
  <dcterms:created xsi:type="dcterms:W3CDTF">2014-10-02T18:12:47Z</dcterms:created>
  <dcterms:modified xsi:type="dcterms:W3CDTF">2014-10-18T16:49:51Z</dcterms:modified>
</cp:coreProperties>
</file>