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0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12" autoAdjust="0"/>
    <p:restoredTop sz="94660"/>
  </p:normalViewPr>
  <p:slideViewPr>
    <p:cSldViewPr>
      <p:cViewPr varScale="1">
        <p:scale>
          <a:sx n="70" d="100"/>
          <a:sy n="70" d="100"/>
        </p:scale>
        <p:origin x="-123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6CA434-8280-4837-A13E-A80781F31E6B}" type="datetimeFigureOut">
              <a:rPr lang="cs-CZ" smtClean="0"/>
              <a:t>18.10.2014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13381C-6F2F-4C82-8C11-9FFDFDBB7D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84560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8293CDC-BF51-464B-B562-C35E9E8CF72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D05AD6-D492-4108-BA8B-41E6D9AADCB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18.10.2014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93A725-3109-4EB0-876F-018B9228B5F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1279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5F8AB6-809D-4B47-89AB-BCD3D61683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18.10.2014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034351-01AB-4358-83FB-D9D911F4819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72807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305DA4-ABBD-4174-8F7D-4EAD7786D0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18.10.2014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A5DF5-A1B4-474E-9FC3-B6BA59AD1DC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1016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7E2D4C-1DB3-4953-A438-F0B44E4F029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18.10.2014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9FB49-6E93-464E-8DE2-425C71464EE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08135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5A35DC-DC48-4030-A8DE-203160302BB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18.10.2014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294E70-1749-4926-9126-6A666DD164A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13179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DB56CE-B239-4FFD-9B76-35D573F2A39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18.10.2014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F47CF0-C2BF-4538-A7C4-544DA098345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62808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517612-3A09-43E6-AF55-C50A3F7AD4D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18.10.2014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2BA625-EB00-454F-8B23-054C39ACF58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33894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8EFB2B-666E-43D9-957D-66F36D63CDA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18.10.2014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9642A1-9F24-4E3F-85AC-F1793851BEF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84014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70A72B-0986-41FD-AC40-F58D4B39E4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18.10.2014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13F01E-A356-4C1E-83AE-580238EF196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834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D2DBE-8F2B-430F-8815-95E167B3D5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18.10.2014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F7F79-25F5-4C24-A3AB-08ED5C6609B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74999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2FC27-3127-4AD9-84B5-ECC9FE273A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18.10.2014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AF6A7C-C85E-4B22-984C-E34CF42C70E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67900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8784ACA-4CB0-4006-BFE7-31E03058BA4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18.10.2014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7D83141-A412-4E8C-92C5-54249C2C004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1441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0071683"/>
              </p:ext>
            </p:extLst>
          </p:nvPr>
        </p:nvGraphicFramePr>
        <p:xfrm>
          <a:off x="900113" y="1628775"/>
          <a:ext cx="7569200" cy="4510872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Ema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Koťátková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1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Každé ráno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4.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</a:t>
                      </a: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</a:t>
                      </a: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3_06_CJ_Každé 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ráno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13.10.2014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Křesťanská výchova 1, žáci hledají  v textu slovesa, podstatná a přídavná jména, základní skladební dvojice.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91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116594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Ema\AppData\Local\Microsoft\Windows\Temporary Internet Files\Content.IE5\G5Z7KKFZ\MP90043923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0"/>
            <a:ext cx="820891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2088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3800" dirty="0" smtClean="0"/>
              <a:t>Každé ráno</a:t>
            </a:r>
            <a:endParaRPr lang="cs-CZ" sz="13800" dirty="0"/>
          </a:p>
        </p:txBody>
      </p:sp>
    </p:spTree>
    <p:extLst>
      <p:ext uri="{BB962C8B-B14F-4D97-AF65-F5344CB8AC3E}">
        <p14:creationId xmlns:p14="http://schemas.microsoft.com/office/powerpoint/2010/main" val="3316698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Ema\AppData\Local\Microsoft\Windows\Temporary Internet Files\Content.IE5\WJ65NQTH\MP90040108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832" y="260648"/>
            <a:ext cx="8644336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88640"/>
            <a:ext cx="8964488" cy="6048672"/>
          </a:xfrm>
        </p:spPr>
        <p:txBody>
          <a:bodyPr>
            <a:noAutofit/>
          </a:bodyPr>
          <a:lstStyle/>
          <a:p>
            <a:pPr marL="514350" indent="-514350">
              <a:buAutoNum type="arabicPeriod"/>
            </a:pPr>
            <a:r>
              <a:rPr lang="cs-CZ" sz="3600" dirty="0" smtClean="0"/>
              <a:t>Každé ráno slunko vstává, probouzí se ptáci. Pán Bůh všemu život dává, má s tím velkou práci.</a:t>
            </a:r>
          </a:p>
          <a:p>
            <a:pPr marL="0" indent="0">
              <a:buNone/>
            </a:pPr>
            <a:r>
              <a:rPr lang="cs-CZ" sz="3600" b="1" dirty="0" err="1" smtClean="0"/>
              <a:t>Ref</a:t>
            </a:r>
            <a:r>
              <a:rPr lang="cs-CZ" sz="3600" b="1" dirty="0" smtClean="0"/>
              <a:t>. S námi je Pán po celý den, s námi je Pán 	buď  pozdraven.</a:t>
            </a:r>
          </a:p>
          <a:p>
            <a:pPr marL="514350" indent="-514350">
              <a:buAutoNum type="arabicPeriod" startAt="2"/>
            </a:pPr>
            <a:r>
              <a:rPr lang="cs-CZ" sz="3600" dirty="0" smtClean="0"/>
              <a:t>Přes den síla jeho ruky jako pevná skála, doprovází holky, kluky, buď mu za to chvály.</a:t>
            </a:r>
          </a:p>
          <a:p>
            <a:pPr marL="514350" indent="-514350">
              <a:buAutoNum type="arabicPeriod" startAt="2"/>
            </a:pPr>
            <a:r>
              <a:rPr lang="cs-CZ" sz="3600" dirty="0" smtClean="0"/>
              <a:t>A když v noci tiše spíme, stále nás Bůh chrání. Vzbudí nás, jak dobře víme, ráno za svítání.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336490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9208" y="332656"/>
            <a:ext cx="8229600" cy="1143000"/>
          </a:xfrm>
          <a:solidFill>
            <a:srgbClr val="FF0000"/>
          </a:solidFill>
        </p:spPr>
        <p:txBody>
          <a:bodyPr>
            <a:normAutofit fontScale="90000"/>
          </a:bodyPr>
          <a:lstStyle/>
          <a:p>
            <a:r>
              <a:rPr lang="cs-CZ" b="1" dirty="0" smtClean="0"/>
              <a:t>Najdi v první sloce a refrénu podstatná jména</a:t>
            </a:r>
            <a:endParaRPr lang="cs-CZ" b="1" dirty="0"/>
          </a:p>
        </p:txBody>
      </p:sp>
      <p:sp>
        <p:nvSpPr>
          <p:cNvPr id="4" name="Ovál 3"/>
          <p:cNvSpPr/>
          <p:nvPr/>
        </p:nvSpPr>
        <p:spPr>
          <a:xfrm>
            <a:off x="2483768" y="1844824"/>
            <a:ext cx="1152128" cy="43204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3635896" y="1844824"/>
            <a:ext cx="1584176" cy="43204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779912" y="2420888"/>
            <a:ext cx="1224136" cy="57606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220072" y="2420888"/>
            <a:ext cx="936104" cy="57606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156176" y="2420888"/>
            <a:ext cx="1008112" cy="57606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115616" y="2996952"/>
            <a:ext cx="1008112" cy="79208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3779912" y="3789040"/>
            <a:ext cx="864096" cy="72008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7308304" y="3140968"/>
            <a:ext cx="1080120" cy="64807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6516216" y="3789040"/>
            <a:ext cx="1008112" cy="86409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2339752" y="4509120"/>
            <a:ext cx="1080120" cy="86409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>
            <a:normAutofit/>
          </a:bodyPr>
          <a:lstStyle/>
          <a:p>
            <a:pPr marL="514350" lvl="0" indent="-514350">
              <a:buFont typeface="Arial" panose="020B0604020202020204" pitchFamily="34" charset="0"/>
              <a:buAutoNum type="arabicPeriod"/>
            </a:pPr>
            <a:r>
              <a:rPr lang="cs-CZ" sz="4400" dirty="0">
                <a:solidFill>
                  <a:prstClr val="black"/>
                </a:solidFill>
              </a:rPr>
              <a:t>Každé ráno slunko vstává, probouzí se ptáci. Pán Bůh všemu život dává, má s tím velkou práci.</a:t>
            </a:r>
          </a:p>
          <a:p>
            <a:pPr marL="0" lvl="0" indent="0">
              <a:buNone/>
            </a:pPr>
            <a:r>
              <a:rPr lang="cs-CZ" sz="4400" b="1" dirty="0" err="1">
                <a:solidFill>
                  <a:prstClr val="black"/>
                </a:solidFill>
              </a:rPr>
              <a:t>Ref</a:t>
            </a:r>
            <a:r>
              <a:rPr lang="cs-CZ" sz="4400" b="1" dirty="0">
                <a:solidFill>
                  <a:prstClr val="black"/>
                </a:solidFill>
              </a:rPr>
              <a:t>. S námi je Pán po celý den, s námi je Pán 	buď  pozdraven.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5" name="Picture 3" descr="C:\Users\Ema\AppData\Local\Microsoft\Windows\Temporary Internet Files\Content.IE5\A78I5KDE\MC9003914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5793" y="5079258"/>
            <a:ext cx="1825142" cy="1727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Ema\AppData\Local\Microsoft\Windows\Temporary Internet Files\Content.IE5\A78I5KDE\MC9003914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417" y="5130698"/>
            <a:ext cx="1825142" cy="1727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4225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2" grpId="0" animBg="1"/>
      <p:bldP spid="11" grpId="0" animBg="1"/>
      <p:bldP spid="13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Hledej slovesa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860032" y="1628800"/>
            <a:ext cx="129614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372200" y="1628800"/>
            <a:ext cx="194421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236296" y="2348880"/>
            <a:ext cx="93610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043608" y="2852936"/>
            <a:ext cx="79208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915816" y="3645024"/>
            <a:ext cx="50405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67544" y="4293096"/>
            <a:ext cx="5040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C:\Users\Ema\AppData\Local\Microsoft\Windows\Temporary Internet Files\Content.IE5\TP26XMVT\MC90044136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852936"/>
            <a:ext cx="3679304" cy="3679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lvl="0" indent="-514350">
              <a:buFont typeface="Arial" panose="020B0604020202020204" pitchFamily="34" charset="0"/>
              <a:buAutoNum type="arabicPeriod"/>
            </a:pPr>
            <a:r>
              <a:rPr lang="cs-CZ" sz="4000" dirty="0">
                <a:solidFill>
                  <a:prstClr val="black"/>
                </a:solidFill>
              </a:rPr>
              <a:t>Každé ráno slunko vstává, probouzí se ptáci. Pán Bůh všemu život dává, má s tím velkou práci.</a:t>
            </a:r>
          </a:p>
          <a:p>
            <a:pPr marL="0" indent="0">
              <a:buNone/>
            </a:pPr>
            <a:r>
              <a:rPr lang="cs-CZ" sz="4000" b="1" dirty="0" err="1" smtClean="0">
                <a:solidFill>
                  <a:prstClr val="black"/>
                </a:solidFill>
              </a:rPr>
              <a:t>Ref</a:t>
            </a:r>
            <a:r>
              <a:rPr lang="cs-CZ" sz="4000" b="1" dirty="0">
                <a:solidFill>
                  <a:prstClr val="black"/>
                </a:solidFill>
              </a:rPr>
              <a:t>. S námi je Pán po celý den, s námi </a:t>
            </a:r>
          </a:p>
          <a:p>
            <a:pPr marL="0" lvl="0" indent="0">
              <a:buNone/>
            </a:pPr>
            <a:r>
              <a:rPr lang="cs-CZ" sz="4000" b="1" dirty="0" smtClean="0">
                <a:solidFill>
                  <a:prstClr val="black"/>
                </a:solidFill>
              </a:rPr>
              <a:t>je </a:t>
            </a:r>
            <a:r>
              <a:rPr lang="cs-CZ" sz="4000" b="1" dirty="0">
                <a:solidFill>
                  <a:prstClr val="black"/>
                </a:solidFill>
              </a:rPr>
              <a:t>Pán 	buď  pozdraven</a:t>
            </a:r>
            <a:r>
              <a:rPr lang="cs-CZ" sz="4000" b="1" dirty="0" smtClean="0">
                <a:solidFill>
                  <a:prstClr val="black"/>
                </a:solidFill>
              </a:rPr>
              <a:t>.</a:t>
            </a:r>
          </a:p>
          <a:p>
            <a:pPr marL="0" lvl="0" indent="0">
              <a:buNone/>
            </a:pPr>
            <a:r>
              <a:rPr lang="cs-CZ" sz="4000" b="1" i="1" u="sng" dirty="0" smtClean="0">
                <a:solidFill>
                  <a:prstClr val="black"/>
                </a:solidFill>
              </a:rPr>
              <a:t>buď pozdraven – sloveso složené</a:t>
            </a:r>
            <a:endParaRPr lang="cs-CZ" sz="4000" b="1" i="1" u="sng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3600" i="1" u="sng" dirty="0"/>
          </a:p>
        </p:txBody>
      </p:sp>
    </p:spTree>
    <p:extLst>
      <p:ext uri="{BB962C8B-B14F-4D97-AF65-F5344CB8AC3E}">
        <p14:creationId xmlns:p14="http://schemas.microsoft.com/office/powerpoint/2010/main" val="1059944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Ema\AppData\Local\Microsoft\Windows\Temporary Internet Files\Content.IE5\QJXWUCBX\MC90042993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11" y="548680"/>
            <a:ext cx="7632848" cy="6172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7835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Najdi v předešlém textu základní skladební dvojice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sz="4400" b="1" dirty="0" smtClean="0"/>
              <a:t>slunko vstává</a:t>
            </a:r>
          </a:p>
          <a:p>
            <a:pPr marL="514350" indent="-514350">
              <a:buAutoNum type="arabicPeriod"/>
            </a:pPr>
            <a:r>
              <a:rPr lang="cs-CZ" sz="4400" b="1" dirty="0" smtClean="0"/>
              <a:t>Pán Bůh dává</a:t>
            </a:r>
          </a:p>
          <a:p>
            <a:pPr marL="514350" indent="-514350">
              <a:buAutoNum type="arabicPeriod"/>
            </a:pPr>
            <a:r>
              <a:rPr lang="cs-CZ" sz="4400" b="1" dirty="0" smtClean="0"/>
              <a:t>(on) má</a:t>
            </a:r>
          </a:p>
          <a:p>
            <a:pPr marL="514350" indent="-514350">
              <a:buAutoNum type="arabicPeriod"/>
            </a:pPr>
            <a:r>
              <a:rPr lang="cs-CZ" sz="4400" b="1" dirty="0" smtClean="0"/>
              <a:t>Pán je</a:t>
            </a:r>
          </a:p>
          <a:p>
            <a:pPr marL="514350" indent="-514350">
              <a:buAutoNum type="arabicPeriod"/>
            </a:pP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549423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Najdi v textu přídavná jména- ptáme se na ně jaký, který čí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3178696" cy="4525963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sz="5400" dirty="0" smtClean="0"/>
              <a:t>velkou</a:t>
            </a:r>
          </a:p>
          <a:p>
            <a:pPr marL="514350" indent="-514350">
              <a:buAutoNum type="arabicPeriod"/>
            </a:pPr>
            <a:r>
              <a:rPr lang="cs-CZ" sz="5400" dirty="0" smtClean="0"/>
              <a:t>celý</a:t>
            </a:r>
            <a:endParaRPr lang="cs-CZ" sz="5400" dirty="0"/>
          </a:p>
        </p:txBody>
      </p:sp>
      <p:sp>
        <p:nvSpPr>
          <p:cNvPr id="4" name="Obdélník 3"/>
          <p:cNvSpPr/>
          <p:nvPr/>
        </p:nvSpPr>
        <p:spPr>
          <a:xfrm>
            <a:off x="4211960" y="1988840"/>
            <a:ext cx="3240360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Přidej k přídavným jménům podstatné jméno</a:t>
            </a:r>
            <a:endParaRPr lang="cs-CZ" sz="2800" dirty="0"/>
          </a:p>
        </p:txBody>
      </p:sp>
      <p:pic>
        <p:nvPicPr>
          <p:cNvPr id="6146" name="Picture 2" descr="C:\Users\Ema\AppData\Local\Microsoft\Windows\Temporary Internet Files\Content.IE5\MMQ5EJA9\MC90044186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846000"/>
            <a:ext cx="5112568" cy="2877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5487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 descr="C:\Users\Ema\AppData\Local\Microsoft\Windows\Temporary Internet Files\Content.IE5\G5Z7KKFZ\MP90044833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75846"/>
            <a:ext cx="6624736" cy="6418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556792"/>
            <a:ext cx="7067128" cy="204482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3800" b="1" dirty="0" smtClean="0"/>
              <a:t>Výborně!</a:t>
            </a:r>
            <a:endParaRPr lang="cs-CZ" sz="13800" b="1" dirty="0"/>
          </a:p>
        </p:txBody>
      </p:sp>
    </p:spTree>
    <p:extLst>
      <p:ext uri="{BB962C8B-B14F-4D97-AF65-F5344CB8AC3E}">
        <p14:creationId xmlns:p14="http://schemas.microsoft.com/office/powerpoint/2010/main" val="649832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4320" lvl="0" indent="-274320" defTabSz="457200" eaLnBrk="1" fontAlgn="auto" hangingPunct="1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sz="2700">
                <a:solidFill>
                  <a:srgbClr val="4E3B30"/>
                </a:solidFill>
                <a:latin typeface="Franklin Gothic Book"/>
              </a:rPr>
              <a:t>Galerie Klipart MS Office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1692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123</TotalTime>
  <Words>256</Words>
  <Application>Microsoft Office PowerPoint</Application>
  <PresentationFormat>Předvádění na obrazovce (4:3)</PresentationFormat>
  <Paragraphs>50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1_Motiv systému Office</vt:lpstr>
      <vt:lpstr>Prezentace aplikace PowerPoint</vt:lpstr>
      <vt:lpstr>Prezentace aplikace PowerPoint</vt:lpstr>
      <vt:lpstr>Prezentace aplikace PowerPoint</vt:lpstr>
      <vt:lpstr>Najdi v první sloce a refrénu podstatná jména</vt:lpstr>
      <vt:lpstr>Hledej slovesa</vt:lpstr>
      <vt:lpstr>Najdi v předešlém textu základní skladební dvojice</vt:lpstr>
      <vt:lpstr>Najdi v textu přídavná jména- ptáme se na ně jaký, který čí</vt:lpstr>
      <vt:lpstr>Prezentace aplikace PowerPoint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12</cp:revision>
  <dcterms:created xsi:type="dcterms:W3CDTF">2014-10-13T18:05:05Z</dcterms:created>
  <dcterms:modified xsi:type="dcterms:W3CDTF">2014-10-18T16:50:08Z</dcterms:modified>
</cp:coreProperties>
</file>