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591EB"/>
    <a:srgbClr val="D979B0"/>
    <a:srgbClr val="66FF66"/>
    <a:srgbClr val="66FFFF"/>
    <a:srgbClr val="FF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FBB1DEA-1E1D-4DF4-B1DB-866210896223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C668DA-A2D1-4EED-8C35-78B28693E5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09644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36280269"/>
              </p:ext>
            </p:extLst>
          </p:nvPr>
        </p:nvGraphicFramePr>
        <p:xfrm>
          <a:off x="1907704" y="188639"/>
          <a:ext cx="5544616" cy="6178335"/>
        </p:xfrm>
        <a:graphic>
          <a:graphicData uri="http://schemas.openxmlformats.org/drawingml/2006/table">
            <a:tbl>
              <a:tblPr/>
              <a:tblGrid>
                <a:gridCol w="1499379"/>
                <a:gridCol w="4045237"/>
              </a:tblGrid>
              <a:tr h="8081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VY_32_INOVACE_ZE6-07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2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82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82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20.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82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82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82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82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82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Atmosféra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179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sféra-atmosféra. Žáci se seznámí se základními geografickými pojmy a doplní je do </a:t>
                      </a:r>
                      <a:r>
                        <a:rPr lang="cs-CZ" sz="13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osmisměrky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k motivaci, zopakování již známých pojmů a procvičení nových.</a:t>
                      </a:r>
                      <a:endParaRPr lang="cs-CZ" sz="13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2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4519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781267"/>
            <a:ext cx="4104456" cy="8958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78268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2420888"/>
            <a:ext cx="51845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Atmosféra</a:t>
            </a:r>
            <a:endParaRPr lang="cs-CZ" sz="8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0280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97575"/>
            <a:ext cx="831641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Plynným obalem Země je Atmosféra.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Umožňuje život na Zemi. Atmosféra je tvořena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vzduchem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Největší obsažení má ve vzduchu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dusík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se 78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%, ovšem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nejdůležitějším pro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život (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dýchání) je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kyslík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Pro život zelených rostlin je velice důležitý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oxid uhličitý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Dalším důležitým plynem je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ozon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který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pohlcuje nebezpečné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ultrafialové záření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Fotosyntéza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- proces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přijímání oxidu uhličitého a uvolňování kyslíku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(u zelených rostlin)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Voda v plynném stavu je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Vodní pára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7393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20423197"/>
              </p:ext>
            </p:extLst>
          </p:nvPr>
        </p:nvGraphicFramePr>
        <p:xfrm>
          <a:off x="2915816" y="908720"/>
          <a:ext cx="6120684" cy="48245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52360"/>
                <a:gridCol w="552360"/>
                <a:gridCol w="552360"/>
                <a:gridCol w="552360"/>
                <a:gridCol w="552360"/>
                <a:gridCol w="552360"/>
                <a:gridCol w="552360"/>
                <a:gridCol w="552360"/>
                <a:gridCol w="552360"/>
                <a:gridCol w="574722"/>
                <a:gridCol w="574722"/>
              </a:tblGrid>
              <a:tr h="482454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Ý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24899" y="5003303"/>
            <a:ext cx="1908959" cy="3077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FOTOSYNTÉZA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40902" y="5943857"/>
            <a:ext cx="944489" cy="307777"/>
          </a:xfrm>
          <a:prstGeom prst="rect">
            <a:avLst/>
          </a:prstGeom>
          <a:solidFill>
            <a:srgbClr val="FFFF0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VZDUCH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10914" y="5953744"/>
            <a:ext cx="651140" cy="307777"/>
          </a:xfrm>
          <a:prstGeom prst="rect">
            <a:avLst/>
          </a:prstGeom>
          <a:solidFill>
            <a:srgbClr val="9591EB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PLYN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34136" y="5946983"/>
            <a:ext cx="1540293" cy="307777"/>
          </a:xfrm>
          <a:prstGeom prst="rect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VZÁCNÉ PLYNY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5950364"/>
            <a:ext cx="696024" cy="30777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OZON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4900" y="5464969"/>
            <a:ext cx="1080120" cy="307777"/>
          </a:xfrm>
          <a:prstGeom prst="rect">
            <a:avLst/>
          </a:prstGeom>
          <a:solidFill>
            <a:srgbClr val="66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KYSLÍK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4900" y="5946984"/>
            <a:ext cx="1287532" cy="30777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ATMOSFÉRA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5946980"/>
            <a:ext cx="1290738" cy="307777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VODNÍ PÁRY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50778" y="5970648"/>
            <a:ext cx="752129" cy="30777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DUSÍK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45632" y="258527"/>
            <a:ext cx="2616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OSMISMĚRKA</a:t>
            </a:r>
            <a:endParaRPr lang="cs-CZ" sz="28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446" y="258527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Doplň do </a:t>
            </a:r>
            <a:r>
              <a:rPr lang="cs-CZ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osmisměrky</a:t>
            </a:r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5039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79791960"/>
              </p:ext>
            </p:extLst>
          </p:nvPr>
        </p:nvGraphicFramePr>
        <p:xfrm>
          <a:off x="1475656" y="908720"/>
          <a:ext cx="6120684" cy="48245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52360"/>
                <a:gridCol w="552360"/>
                <a:gridCol w="552360"/>
                <a:gridCol w="552360"/>
                <a:gridCol w="552360"/>
                <a:gridCol w="552360"/>
                <a:gridCol w="552360"/>
                <a:gridCol w="552360"/>
                <a:gridCol w="552360"/>
                <a:gridCol w="574722"/>
                <a:gridCol w="574722"/>
              </a:tblGrid>
              <a:tr h="482454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Ý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23528" y="323364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řešení:</a:t>
            </a:r>
            <a:endParaRPr lang="cs-CZ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2400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97</TotalTime>
  <Words>449</Words>
  <Application>Microsoft Office PowerPoint</Application>
  <PresentationFormat>Předvádění na obrazovce (4:3)</PresentationFormat>
  <Paragraphs>264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Atmosféra</dc:title>
  <dc:creator>Jana Málková</dc:creator>
  <cp:lastModifiedBy>Dum</cp:lastModifiedBy>
  <cp:revision>17</cp:revision>
  <dcterms:created xsi:type="dcterms:W3CDTF">2014-08-02T08:17:48Z</dcterms:created>
  <dcterms:modified xsi:type="dcterms:W3CDTF">2014-10-19T20:04:03Z</dcterms:modified>
</cp:coreProperties>
</file>