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A76D47-8792-408E-9861-322A5727859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72ED58-522B-4D36-B616-77907F1247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A76D47-8792-408E-9861-322A5727859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72ED58-522B-4D36-B616-77907F124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A76D47-8792-408E-9861-322A5727859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72ED58-522B-4D36-B616-77907F1247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A76D47-8792-408E-9861-322A5727859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72ED58-522B-4D36-B616-77907F124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A76D47-8792-408E-9861-322A5727859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72ED58-522B-4D36-B616-77907F124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A76D47-8792-408E-9861-322A5727859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72ED58-522B-4D36-B616-77907F124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A76D47-8792-408E-9861-322A5727859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72ED58-522B-4D36-B616-77907F1247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A76D47-8792-408E-9861-322A5727859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72ED58-522B-4D36-B616-77907F124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A76D47-8792-408E-9861-322A5727859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72ED58-522B-4D36-B616-77907F1247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A76D47-8792-408E-9861-322A5727859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72ED58-522B-4D36-B616-77907F124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A76D47-8792-408E-9861-322A5727859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72ED58-522B-4D36-B616-77907F124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CA76D47-8792-408E-9861-322A57278595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472ED58-522B-4D36-B616-77907F1247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3173922"/>
              </p:ext>
            </p:extLst>
          </p:nvPr>
        </p:nvGraphicFramePr>
        <p:xfrm>
          <a:off x="1835696" y="112849"/>
          <a:ext cx="5849620" cy="6733036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VY_32_INOVACE_ZE6-09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18. 7. 2014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Krajinná 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Hydrosféra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3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3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</a:t>
                      </a:r>
                      <a:r>
                        <a:rPr lang="cs-CZ" sz="13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celku Krajinná sféra-hydrosféra. </a:t>
                      </a:r>
                      <a:r>
                        <a:rPr lang="cs-CZ" sz="13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Žáci se seznámí se základními geografickými pojmy a doplní je do textu. Aktivita slouží k motivaci, zopakování již známých pojmů a procvičení nových.</a:t>
                      </a:r>
                      <a:endParaRPr lang="cs-CZ" sz="1300" dirty="0">
                        <a:solidFill>
                          <a:schemeClr val="tx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20585" y="5301208"/>
            <a:ext cx="4374160" cy="9547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31640" y="1124744"/>
            <a:ext cx="3352416" cy="1143000"/>
          </a:xfrm>
        </p:spPr>
        <p:txBody>
          <a:bodyPr/>
          <a:lstStyle/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Hydrosféra 2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3352416" cy="1143000"/>
          </a:xfrm>
        </p:spPr>
        <p:txBody>
          <a:bodyPr/>
          <a:lstStyle/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Hydrosféra 2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47800"/>
            <a:ext cx="7746064" cy="5077544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Průtok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je množství vody protékajícím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korytem vod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 určitém místě za jednu sekundu. 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Jezero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je přirozená nádrž stojaté vody, dělí se na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bezodtoková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nebo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průtočná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také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podle původu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vzniku na: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A) sopečného původu,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B) ledovcového původu – Štrbské pleso na Slovensku,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C) zbytky v bývalých moří – Kaspické moře,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D) příkopové propadliny – Bajkal (nejhlubší jezero na světě).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Bažiny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jsou trvalé zamokřené území porostlé vlhkomilnými rostlinami a rákosím. 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Rybníky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umělé vodní nádrže, v ČR se nacházejí hlavně v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jižních Čechách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 největší je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Rožmberk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Přehrady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jsou obrovské vodní plochy vzniklé umělým přehrazením koryt řek hrázemi. 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Povrchová voda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se dělí na: půdní (v půdě) a podzemní.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3352416" cy="940966"/>
          </a:xfrm>
        </p:spPr>
        <p:txBody>
          <a:bodyPr/>
          <a:lstStyle/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Hydrosféra 2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7920880" cy="5077544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…………. je množství vody protékajícím ……….. ……. v určitém místě za jednu sekundu.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………...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přirozená nádrž stojaté vody, dělí se na …………….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nebo …………..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 také podle původu vzniku na: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A) ………………. původu,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B) ………………. původu – Štrbské pleso na Slovensku,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C……………………………. – Kaspické moře,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D) příkopové propadliny – …………. (nejhlubší jezero na světě).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………..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jsou trvalé zamokřené území porostlé vlhkomilnými rostlinami a rákosím. .…………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umělé vodní nádrže, v ČR se nacházejí hlavně v ………..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………..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 největší je ……………..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…………..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jsou obrovské vodní plochy vzniklé umělým přehrazením koryt řek hrázemi.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…………………….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se dělí na: půdní (v půdě) a podzemní.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43608" y="908720"/>
            <a:ext cx="68407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Doplň chybějící slova do textu: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3352416" cy="940966"/>
          </a:xfrm>
        </p:spPr>
        <p:txBody>
          <a:bodyPr/>
          <a:lstStyle/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Hydrosféra 2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836712"/>
            <a:ext cx="19223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Správné řešení</a:t>
            </a:r>
            <a:endParaRPr lang="cs-CZ" sz="20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47800"/>
            <a:ext cx="7746064" cy="5077544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Průtok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je množství vody protékajícím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korytem vod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 určitém místě za jednu sekundu. 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Jezero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je přirozená nádrž stojaté vody, dělí se na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bezodtoková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nebo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průtočná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také podle původu vzniku na: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A)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sopečného původu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B)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ledovcového původu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Štrbské pleso na Slovensku,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C)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zbytky v bývalých moří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Kaspické moře,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D) příkopové propadliny –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Bajkal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(nejhlubší jezero na světě).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Bažiny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jsou trvalé zamokřené území porostlé vlhkomilnými rostlinami a rákosím. 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Rybníky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umělé vodní nádrže, v ČR se nacházejí hlavně v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jižních Čechách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 největší je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Rožmberk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Přehrady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jsou obrovské vodní plochy vzniklé umělým přehrazením koryt řek hrázemi. 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Povrchová voda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se dělí na: půdní (v půdě) a podzemní.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24</TotalTime>
  <Words>517</Words>
  <Application>Microsoft Office PowerPoint</Application>
  <PresentationFormat>Předvádění na obrazovce (4:3)</PresentationFormat>
  <Paragraphs>68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Hydrosféra 2</vt:lpstr>
      <vt:lpstr>Hydrosféra 2</vt:lpstr>
      <vt:lpstr>Hydrosféra 2</vt:lpstr>
      <vt:lpstr>Hydrosféra 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31</cp:revision>
  <dcterms:created xsi:type="dcterms:W3CDTF">2014-07-19T08:42:47Z</dcterms:created>
  <dcterms:modified xsi:type="dcterms:W3CDTF">2014-10-03T19:28:34Z</dcterms:modified>
</cp:coreProperties>
</file>