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742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11475BA-26F8-4850-8A3A-D44E64F52E65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B3FF042-26D6-441A-B092-39D0C337D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6236331"/>
              </p:ext>
            </p:extLst>
          </p:nvPr>
        </p:nvGraphicFramePr>
        <p:xfrm>
          <a:off x="1835696" y="112849"/>
          <a:ext cx="5832648" cy="6746434"/>
        </p:xfrm>
        <a:graphic>
          <a:graphicData uri="http://schemas.openxmlformats.org/drawingml/2006/table">
            <a:tbl>
              <a:tblPr/>
              <a:tblGrid>
                <a:gridCol w="1689100"/>
                <a:gridCol w="4143548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VY_32_INOVACE_ZE6-10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22. 7. 2014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Hydrosféra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sféra-hydrosféra. Žáci se seznámí se základními geografickými pojmy a doplní je do </a:t>
                      </a:r>
                      <a:r>
                        <a:rPr lang="cs-CZ" sz="13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zopakování již známých pojmů a procvičení nových.</a:t>
                      </a:r>
                      <a:endParaRPr lang="cs-CZ" sz="13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229200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76943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1" y="2348880"/>
            <a:ext cx="567495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anose="020B0604020202020204" pitchFamily="34" charset="0"/>
                <a:cs typeface="Arial" panose="020B0604020202020204" pitchFamily="34" charset="0"/>
              </a:rPr>
              <a:t>Hydrosféra</a:t>
            </a:r>
            <a:endParaRPr lang="cs-CZ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1706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150" y="404663"/>
            <a:ext cx="9034846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Hydrosféra je vodní obal Země. Představuje veškerou vodu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 Zemi. Bez vody by na Zemi nebylo života.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Voda se na naší planetě nachází v různých formách: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Oceány a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moře (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98% veškeré vody na Zemi)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Ledovce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Podpovrchová voda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Voda na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pevnině (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řeky ,jezera ,bažiny)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Voda v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atmosféře (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vodní pára ,ledové krystalky)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Voda na naší planetě se nikde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neztrácí, ale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putuje v krajině.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Tomuto putování říkáme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oběh vody v přírodě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Z oceánů, moří,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jezer, řek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rybníků se neustále vypařuje voda. Vypařováním se 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voda mění v páru a stoupá vzhůru, kde následně vznikají oblaka.</a:t>
            </a: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Z oblak se voda pomocí srážek vrací zpět na zemský povrch.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10639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2564982"/>
              </p:ext>
            </p:extLst>
          </p:nvPr>
        </p:nvGraphicFramePr>
        <p:xfrm>
          <a:off x="2195736" y="1052736"/>
          <a:ext cx="6840760" cy="489654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612068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 flipH="1">
            <a:off x="59379" y="836712"/>
            <a:ext cx="132243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BAŽINY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281" y="2153264"/>
            <a:ext cx="128753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LEDOVCE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6340" y="2780928"/>
            <a:ext cx="81304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PÁRA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428" y="4202685"/>
            <a:ext cx="1667957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VYPAŘOVÁNÍ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4281" y="1484218"/>
            <a:ext cx="81304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281" y="3429000"/>
            <a:ext cx="103970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RYBNÍK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281" y="4954721"/>
            <a:ext cx="87716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MOŘE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281" y="6388388"/>
            <a:ext cx="100540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6340" y="5660260"/>
            <a:ext cx="109517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59078"/>
            <a:ext cx="2658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OSMISMĚRKA</a:t>
            </a:r>
            <a:endParaRPr lang="cs-CZ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379" y="110182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Doplň do </a:t>
            </a:r>
            <a:r>
              <a:rPr lang="cs-CZ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osmisměrky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292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88178006"/>
              </p:ext>
            </p:extLst>
          </p:nvPr>
        </p:nvGraphicFramePr>
        <p:xfrm>
          <a:off x="2195736" y="1052736"/>
          <a:ext cx="6840760" cy="489654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612068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accent6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Ž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 flipH="1">
            <a:off x="59379" y="836712"/>
            <a:ext cx="132243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BAŽINY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4281" y="2153264"/>
            <a:ext cx="128753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LEDOVCE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26340" y="2780928"/>
            <a:ext cx="81304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PÁRA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428" y="4202685"/>
            <a:ext cx="1667957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VYPAŘOVÁNÍ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4281" y="1484218"/>
            <a:ext cx="81304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4281" y="3429000"/>
            <a:ext cx="1039708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RYBNÍK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4281" y="4954721"/>
            <a:ext cx="87716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MOŘE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4281" y="6388388"/>
            <a:ext cx="100540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OCEÁN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6340" y="5660260"/>
            <a:ext cx="109517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JEZERO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969" y="75982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řešení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52407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</TotalTime>
  <Words>444</Words>
  <Application>Microsoft Office PowerPoint</Application>
  <PresentationFormat>Předvádění na obrazovce (4:3)</PresentationFormat>
  <Paragraphs>221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</dc:title>
  <dc:creator>Jana Málková</dc:creator>
  <cp:lastModifiedBy>Dum</cp:lastModifiedBy>
  <cp:revision>7</cp:revision>
  <dcterms:created xsi:type="dcterms:W3CDTF">2014-08-02T10:56:49Z</dcterms:created>
  <dcterms:modified xsi:type="dcterms:W3CDTF">2014-10-19T20:18:17Z</dcterms:modified>
</cp:coreProperties>
</file>