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0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8E671B-6F68-428A-AE75-C0C6E2A0AB0A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A202B-50D3-495E-A6CB-D5260E6EE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lic.rs/_customfiles/Image/slike/2009/10_oktobar/14/svet/musolini-northfoto-vr.jpg" TargetMode="External"/><Relationship Id="rId3" Type="http://schemas.openxmlformats.org/officeDocument/2006/relationships/hyperlink" Target="http://upload.wikimedia.org/wikipedia/commons/6/66/Adolf_Hitler-1933.jpg" TargetMode="External"/><Relationship Id="rId7" Type="http://schemas.openxmlformats.org/officeDocument/2006/relationships/hyperlink" Target="http://www.holocaustresearchproject.org/holoprelude/Wannsee/Heydrich,%20cr.jpg" TargetMode="External"/><Relationship Id="rId12" Type="http://schemas.openxmlformats.org/officeDocument/2006/relationships/hyperlink" Target="http://www.freeinfosociety.com/media/images/2450.jpg" TargetMode="External"/><Relationship Id="rId2" Type="http://schemas.openxmlformats.org/officeDocument/2006/relationships/hyperlink" Target="http://upload.wikimedia.org/wikipedia/commons/thumb/f/f1/JStalin_Secretary_general_CCCP_1942.jpg/433px-JStalin_Secretary_general_CCCP_194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acha.cz/images/emil-hacha.jpg" TargetMode="External"/><Relationship Id="rId11" Type="http://schemas.openxmlformats.org/officeDocument/2006/relationships/hyperlink" Target="http://upload.wikimedia.org/wikipedia/commons/9/92/Harry-truman.jpg" TargetMode="External"/><Relationship Id="rId5" Type="http://schemas.openxmlformats.org/officeDocument/2006/relationships/hyperlink" Target="http://upload.wikimedia.org/wikipedia/commons/thumb/9/98/Edvard_Bene%C5%A1.jpg/228px-Edvard_Bene%C5%A1.jpg" TargetMode="External"/><Relationship Id="rId10" Type="http://schemas.openxmlformats.org/officeDocument/2006/relationships/hyperlink" Target="http://upload.wikimedia.org/wikipedia/commons/thumb/b/b8/FDR_in_1933.jpg/509px-FDR_in_1933.jpg" TargetMode="External"/><Relationship Id="rId4" Type="http://schemas.openxmlformats.org/officeDocument/2006/relationships/hyperlink" Target="http://www.ceska-konference.cz/obecna-porada/img/hovory-s-tgm.jpg" TargetMode="External"/><Relationship Id="rId9" Type="http://schemas.openxmlformats.org/officeDocument/2006/relationships/hyperlink" Target="http://upload.wikimedia.org/wikipedia/commons/b/b9/Lenin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e/Karel_%C4%8Capek.jpg" TargetMode="External"/><Relationship Id="rId2" Type="http://schemas.openxmlformats.org/officeDocument/2006/relationships/hyperlink" Target="http://i.ytimg.com/vi/QdMQa8sl95s/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5/57/Jozef_Tiso.jpg" TargetMode="External"/><Relationship Id="rId4" Type="http://schemas.openxmlformats.org/officeDocument/2006/relationships/hyperlink" Target="http://upload.wikimedia.org/wikipedia/commons/3/35/Churchill_portrait_NYP_4506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r>
              <a:rPr lang="cs-CZ" dirty="0" smtClean="0"/>
              <a:t>KDO BYL KDO V DĚJINÁCH 1918 – 1945</a:t>
            </a:r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dirty="0" smtClean="0"/>
              <a:t> – 1. ZŠ Horní Slavkov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VY_32_INOVACE_113_KDO BYL KDO V </a:t>
            </a:r>
            <a:r>
              <a:rPr lang="cs-CZ" dirty="0" smtClean="0"/>
              <a:t>DĚJINÁCH 1918 – 1945</a:t>
            </a:r>
          </a:p>
          <a:p>
            <a:pPr algn="ctr">
              <a:buNone/>
            </a:pPr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013176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KDO BYL KDO V DĚJINÁCH     1918 - 1945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ANEB POZNEJTE Z OBRÁZKŮ ZNÁMÉ OSOBNOSTI A </a:t>
            </a:r>
            <a:r>
              <a:rPr lang="cs-CZ" dirty="0" smtClean="0"/>
              <a:t>ŘEKNĚTE </a:t>
            </a:r>
            <a:r>
              <a:rPr lang="cs-CZ" dirty="0" smtClean="0"/>
              <a:t>CO </a:t>
            </a:r>
            <a:r>
              <a:rPr lang="cs-CZ" dirty="0" smtClean="0"/>
              <a:t>O NICH VÍTE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dirty="0" err="1" smtClean="0"/>
              <a:t>Josif</a:t>
            </a:r>
            <a:r>
              <a:rPr lang="cs-CZ" dirty="0" smtClean="0"/>
              <a:t> </a:t>
            </a:r>
            <a:r>
              <a:rPr lang="cs-CZ" dirty="0" err="1" smtClean="0"/>
              <a:t>Vissarionovič</a:t>
            </a:r>
            <a:r>
              <a:rPr lang="cs-CZ" dirty="0" smtClean="0"/>
              <a:t> </a:t>
            </a:r>
            <a:r>
              <a:rPr lang="cs-CZ" dirty="0" err="1" smtClean="0"/>
              <a:t>Džugašvili</a:t>
            </a:r>
            <a:r>
              <a:rPr lang="cs-CZ" dirty="0" smtClean="0"/>
              <a:t> = STALIN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Adolf Hitler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1" y="2174874"/>
            <a:ext cx="3240360" cy="4482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132856"/>
            <a:ext cx="3102992" cy="4483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Tomáš </a:t>
            </a:r>
            <a:r>
              <a:rPr lang="cs-CZ" dirty="0" err="1" smtClean="0"/>
              <a:t>Garrigue</a:t>
            </a:r>
            <a:r>
              <a:rPr lang="cs-CZ" dirty="0" smtClean="0"/>
              <a:t> Masaryk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Edvard Beneš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174875"/>
            <a:ext cx="3203451" cy="4271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204864"/>
            <a:ext cx="3323778" cy="4242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Emil </a:t>
            </a:r>
            <a:r>
              <a:rPr lang="cs-CZ" dirty="0" err="1" smtClean="0"/>
              <a:t>Hácha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err="1" smtClean="0"/>
              <a:t>Reihard</a:t>
            </a:r>
            <a:r>
              <a:rPr lang="cs-CZ" dirty="0" smtClean="0"/>
              <a:t> </a:t>
            </a:r>
            <a:r>
              <a:rPr lang="cs-CZ" dirty="0" err="1" smtClean="0"/>
              <a:t>Heydrich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844" y="2207419"/>
            <a:ext cx="33909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7000" y="2174875"/>
            <a:ext cx="3157824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err="1" smtClean="0"/>
              <a:t>Benito</a:t>
            </a:r>
            <a:r>
              <a:rPr lang="cs-CZ" dirty="0" smtClean="0"/>
              <a:t> </a:t>
            </a:r>
            <a:r>
              <a:rPr lang="cs-CZ" dirty="0" err="1" smtClean="0"/>
              <a:t>Mussolini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Vladimír </a:t>
            </a:r>
            <a:r>
              <a:rPr lang="cs-CZ" dirty="0" err="1" smtClean="0"/>
              <a:t>Iljič</a:t>
            </a:r>
            <a:r>
              <a:rPr lang="cs-CZ" dirty="0" smtClean="0"/>
              <a:t> Lenin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276872"/>
            <a:ext cx="3210382" cy="4116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5636" y="2174875"/>
            <a:ext cx="3740553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F.D. Roosevelt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smtClean="0"/>
              <a:t>Truman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8491" y="2174875"/>
            <a:ext cx="3357605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8987" y="2174875"/>
            <a:ext cx="3093850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err="1" smtClean="0"/>
              <a:t>Francisco</a:t>
            </a:r>
            <a:r>
              <a:rPr lang="cs-CZ" dirty="0" smtClean="0"/>
              <a:t> </a:t>
            </a:r>
            <a:r>
              <a:rPr lang="cs-CZ" dirty="0" err="1" smtClean="0"/>
              <a:t>Franco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Albert Einstein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207419"/>
            <a:ext cx="3179043" cy="4238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174875"/>
            <a:ext cx="3467085" cy="4514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Voskovec a Werich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Karel Čapek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635448"/>
            <a:ext cx="4040188" cy="30301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9776" y="2174875"/>
            <a:ext cx="3232272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Winston </a:t>
            </a:r>
            <a:r>
              <a:rPr lang="cs-CZ" dirty="0" err="1" smtClean="0"/>
              <a:t>Churchill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Jozef</a:t>
            </a:r>
            <a:r>
              <a:rPr lang="cs-CZ" dirty="0" smtClean="0"/>
              <a:t> Tiso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132856"/>
            <a:ext cx="3212985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9704" y="2132856"/>
            <a:ext cx="2909603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http://upload.wikimedia.org/wikipedia/commons/thumb/f/f1/JStalin_Secretary_general_CCCP_1942.jpg/433px-JStalin_Secretary_general_CCCP_1942.jpg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upload.wikimedia.org/wikipedia/commons/6/66/Adolf_Hitler-1933.jpg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</a:t>
            </a:r>
            <a:r>
              <a:rPr lang="cs-CZ" sz="1600" dirty="0" err="1" smtClean="0">
                <a:hlinkClick r:id="rId4"/>
              </a:rPr>
              <a:t>ceska</a:t>
            </a:r>
            <a:r>
              <a:rPr lang="cs-CZ" sz="1600" dirty="0" smtClean="0">
                <a:hlinkClick r:id="rId4"/>
              </a:rPr>
              <a:t>-konference.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obecna</a:t>
            </a:r>
            <a:r>
              <a:rPr lang="cs-CZ" sz="1600" dirty="0" smtClean="0">
                <a:hlinkClick r:id="rId4"/>
              </a:rPr>
              <a:t>-porada/</a:t>
            </a:r>
            <a:r>
              <a:rPr lang="cs-CZ" sz="1600" dirty="0" err="1" smtClean="0">
                <a:hlinkClick r:id="rId4"/>
              </a:rPr>
              <a:t>img</a:t>
            </a:r>
            <a:r>
              <a:rPr lang="cs-CZ" sz="1600" dirty="0" smtClean="0">
                <a:hlinkClick r:id="rId4"/>
              </a:rPr>
              <a:t>/hovory-s-</a:t>
            </a:r>
            <a:r>
              <a:rPr lang="cs-CZ" sz="1600" dirty="0" err="1" smtClean="0">
                <a:hlinkClick r:id="rId4"/>
              </a:rPr>
              <a:t>tgm.jpg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upload.wikimedia.org/wikipedia/commons/thumb/9/98/Edvard_Bene%C5%A1.jpg/228px-Edvard_Bene%C5%A1.jpg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</a:t>
            </a:r>
            <a:r>
              <a:rPr lang="cs-CZ" sz="1600" dirty="0" err="1" smtClean="0">
                <a:hlinkClick r:id="rId6"/>
              </a:rPr>
              <a:t>hacha.cz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emil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hacha.jpg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holocaustresearchproject.org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holoprelude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Wannsee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Heydrich</a:t>
            </a:r>
            <a:r>
              <a:rPr lang="cs-CZ" sz="1600" dirty="0" smtClean="0">
                <a:hlinkClick r:id="rId7"/>
              </a:rPr>
              <a:t>,%</a:t>
            </a:r>
            <a:r>
              <a:rPr lang="cs-CZ" sz="1600" dirty="0" smtClean="0">
                <a:hlinkClick r:id="rId7"/>
              </a:rPr>
              <a:t>20cr.jpg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blic.rs</a:t>
            </a:r>
            <a:r>
              <a:rPr lang="cs-CZ" sz="1600" dirty="0" smtClean="0">
                <a:hlinkClick r:id="rId8"/>
              </a:rPr>
              <a:t>/_</a:t>
            </a:r>
            <a:r>
              <a:rPr lang="cs-CZ" sz="1600" dirty="0" err="1" smtClean="0">
                <a:hlinkClick r:id="rId8"/>
              </a:rPr>
              <a:t>customfiles</a:t>
            </a:r>
            <a:r>
              <a:rPr lang="cs-CZ" sz="1600" dirty="0" smtClean="0">
                <a:hlinkClick r:id="rId8"/>
              </a:rPr>
              <a:t>/Image/</a:t>
            </a:r>
            <a:r>
              <a:rPr lang="cs-CZ" sz="1600" dirty="0" err="1" smtClean="0">
                <a:hlinkClick r:id="rId8"/>
              </a:rPr>
              <a:t>slike</a:t>
            </a:r>
            <a:r>
              <a:rPr lang="cs-CZ" sz="1600" dirty="0" smtClean="0">
                <a:hlinkClick r:id="rId8"/>
              </a:rPr>
              <a:t>/2009/10_</a:t>
            </a:r>
            <a:r>
              <a:rPr lang="cs-CZ" sz="1600" dirty="0" err="1" smtClean="0">
                <a:hlinkClick r:id="rId8"/>
              </a:rPr>
              <a:t>oktobar</a:t>
            </a:r>
            <a:r>
              <a:rPr lang="cs-CZ" sz="1600" dirty="0" smtClean="0">
                <a:hlinkClick r:id="rId8"/>
              </a:rPr>
              <a:t>/14/</a:t>
            </a:r>
            <a:r>
              <a:rPr lang="cs-CZ" sz="1600" dirty="0" err="1" smtClean="0">
                <a:hlinkClick r:id="rId8"/>
              </a:rPr>
              <a:t>svet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musolini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northfoto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vr.jpg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upload.wikimedia.org/wikipedia/commons/b/b9/Lenin.jpg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upload.wikimedia.org/wikipedia/commons/thumb/b/b8/FDR_in_1933.jpg/509px-FDR_in_1933.jpg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upload.wikimedia.org/wikipedia/commons/9/92/Harry-truman.jpg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</a:t>
            </a:r>
            <a:r>
              <a:rPr lang="cs-CZ" sz="1600" dirty="0" err="1" smtClean="0">
                <a:hlinkClick r:id="rId12"/>
              </a:rPr>
              <a:t>freeinfosociety.com</a:t>
            </a:r>
            <a:r>
              <a:rPr lang="cs-CZ" sz="1600" dirty="0" smtClean="0">
                <a:hlinkClick r:id="rId12"/>
              </a:rPr>
              <a:t>/media/</a:t>
            </a:r>
            <a:r>
              <a:rPr lang="cs-CZ" sz="1600" dirty="0" err="1" smtClean="0">
                <a:hlinkClick r:id="rId12"/>
              </a:rPr>
              <a:t>images</a:t>
            </a:r>
            <a:r>
              <a:rPr lang="cs-CZ" sz="1600" dirty="0" smtClean="0">
                <a:hlinkClick r:id="rId12"/>
              </a:rPr>
              <a:t>/2450.jpg</a:t>
            </a:r>
            <a:endParaRPr lang="cs-CZ" sz="1600" dirty="0" smtClean="0"/>
          </a:p>
          <a:p>
            <a:r>
              <a:rPr lang="cs-CZ" sz="1600" dirty="0" smtClean="0"/>
              <a:t>http://upload.wikimedia.org/wikipedia/commons/thumb/d/d3/Albert_Einstein_Head.jpg/460px-Albert_Einstein_Head.jpg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i.</a:t>
            </a:r>
            <a:r>
              <a:rPr lang="cs-CZ" sz="1800" dirty="0" err="1" smtClean="0">
                <a:hlinkClick r:id="rId2"/>
              </a:rPr>
              <a:t>ytimg.com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vi</a:t>
            </a:r>
            <a:r>
              <a:rPr lang="cs-CZ" sz="1800" dirty="0" smtClean="0">
                <a:hlinkClick r:id="rId2"/>
              </a:rPr>
              <a:t>/QdMQa8sl95s/0.jpg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http://upload.wikimedia.org/wikipedia/commons/5/5e/Karel_%</a:t>
            </a:r>
            <a:r>
              <a:rPr lang="cs-CZ" sz="1800" dirty="0" smtClean="0">
                <a:hlinkClick r:id="rId3"/>
              </a:rPr>
              <a:t>C4%8Capek.jpg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upload.wikimedia.org/wikipedia/commons/3/35/Churchill_portrait_NYP_45063.jpg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upload.wikimedia.org/wikipedia/commons/5/57/Jozef_Tiso.jpg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143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KDO BYL KDO V DĚJINÁCH     1918 - 1945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Lucinka</cp:lastModifiedBy>
  <cp:revision>12</cp:revision>
  <dcterms:created xsi:type="dcterms:W3CDTF">2011-04-05T17:54:32Z</dcterms:created>
  <dcterms:modified xsi:type="dcterms:W3CDTF">2011-04-10T17:52:15Z</dcterms:modified>
</cp:coreProperties>
</file>