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0" r:id="rId5"/>
    <p:sldId id="275" r:id="rId6"/>
    <p:sldId id="276" r:id="rId7"/>
    <p:sldId id="277" r:id="rId8"/>
    <p:sldId id="278" r:id="rId9"/>
    <p:sldId id="282" r:id="rId10"/>
    <p:sldId id="283" r:id="rId11"/>
    <p:sldId id="284" r:id="rId12"/>
    <p:sldId id="28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10. 12. 2014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10. 12. 2014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VESELÝ A SMUTNÝ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 Z OBRÁZKŮ VYJDŘUJE RADOST</a:t>
            </a:r>
            <a:br>
              <a:rPr lang="cs-CZ" dirty="0" smtClean="0"/>
            </a:br>
            <a:r>
              <a:rPr lang="cs-CZ" sz="2800" dirty="0" smtClean="0"/>
              <a:t>VYBER SPRÁVNÝ OBRÁZEK</a:t>
            </a:r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1661375" y="2099256"/>
            <a:ext cx="2949262" cy="276895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244108" y="2099256"/>
            <a:ext cx="2949262" cy="2768958"/>
          </a:xfrm>
          <a:prstGeom prst="smileyFace">
            <a:avLst>
              <a:gd name="adj" fmla="val -465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Aplikace </a:t>
            </a:r>
            <a:r>
              <a:rPr lang="cs-CZ" dirty="0" err="1" smtClean="0"/>
              <a:t>Edukin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8568" y="1673225"/>
            <a:ext cx="8694864" cy="352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620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</a:t>
            </a:r>
            <a:r>
              <a:rPr lang="cs-CZ" smtClean="0"/>
              <a:t>z Office.com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b="1" dirty="0"/>
              <a:t>VZDĚLÁVACÍ OBLAST: DÍTĚ A </a:t>
            </a:r>
            <a:r>
              <a:rPr lang="cs-CZ" sz="2700" b="1" dirty="0" smtClean="0"/>
              <a:t>TEN DRUHÝ</a:t>
            </a:r>
            <a:r>
              <a:rPr lang="cs-CZ" sz="2700" b="1" dirty="0"/>
              <a:t/>
            </a:r>
            <a:br>
              <a:rPr lang="cs-CZ" sz="2700" b="1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v PowerPointu, která </a:t>
            </a:r>
            <a:r>
              <a:rPr lang="cs-CZ" dirty="0" smtClean="0"/>
              <a:t>obsahuje jeden </a:t>
            </a:r>
            <a:r>
              <a:rPr lang="cs-CZ" dirty="0"/>
              <a:t>pracovní </a:t>
            </a:r>
            <a:r>
              <a:rPr lang="cs-CZ" dirty="0" smtClean="0"/>
              <a:t>list s</a:t>
            </a:r>
            <a:r>
              <a:rPr lang="cs-CZ" dirty="0"/>
              <a:t> jednoduchým interaktivním úkolem. 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Představit dětem základní informaci </a:t>
            </a:r>
            <a:r>
              <a:rPr lang="cs-CZ" dirty="0" smtClean="0"/>
              <a:t>jak se projevuje radost a smutek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/>
              <a:t>Prezentace v PowerPointu s </a:t>
            </a:r>
            <a:r>
              <a:rPr lang="cs-CZ" dirty="0" smtClean="0"/>
              <a:t>názvem Veselý a smutný: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  <a:endParaRPr lang="cs-CZ" dirty="0" smtClean="0"/>
          </a:p>
          <a:p>
            <a:r>
              <a:rPr lang="cs-CZ" dirty="0" smtClean="0"/>
              <a:t>Aplikace </a:t>
            </a:r>
            <a:r>
              <a:rPr lang="cs-CZ" dirty="0" err="1" smtClean="0"/>
              <a:t>Edukin</a:t>
            </a:r>
            <a:r>
              <a:rPr lang="cs-CZ" dirty="0" smtClean="0"/>
              <a:t> – ke stažení na </a:t>
            </a:r>
            <a:r>
              <a:rPr lang="cs-CZ" dirty="0" smtClean="0">
                <a:hlinkClick r:id="rId2"/>
              </a:rPr>
              <a:t>www.dumy.cz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b="1" dirty="0" smtClean="0"/>
              <a:t>Prezentace Veselý a smutný</a:t>
            </a:r>
            <a:endParaRPr lang="cs-CZ" dirty="0"/>
          </a:p>
          <a:p>
            <a:pPr lvl="0"/>
            <a:r>
              <a:rPr lang="cs-CZ" dirty="0" smtClean="0"/>
              <a:t>Snímek </a:t>
            </a:r>
            <a:r>
              <a:rPr lang="cs-CZ" dirty="0"/>
              <a:t>číslo </a:t>
            </a:r>
            <a:r>
              <a:rPr lang="cs-CZ" dirty="0" smtClean="0"/>
              <a:t>2 je opatřen </a:t>
            </a:r>
            <a:r>
              <a:rPr lang="cs-CZ" dirty="0"/>
              <a:t>interaktivními prvky, dítě má za úkol odpovědět na dotaz a kliknout na příslušný obrázek</a:t>
            </a:r>
          </a:p>
          <a:p>
            <a:pPr lvl="0"/>
            <a:r>
              <a:rPr lang="cs-CZ" dirty="0"/>
              <a:t>Prezentace je připravena pomocí </a:t>
            </a:r>
            <a:r>
              <a:rPr lang="cs-CZ" dirty="0" smtClean="0"/>
              <a:t>animací a po kliknutí se zvětší správná odpověď (obr. Usmívající se obličej)</a:t>
            </a:r>
            <a:endParaRPr lang="cs-CZ" dirty="0"/>
          </a:p>
          <a:p>
            <a:r>
              <a:rPr lang="cs-CZ" dirty="0" smtClean="0"/>
              <a:t>Pro práci se snímky lze využít nástrojové lišty daného snímku (vlevo dole), která nabízí možnost psaní viz obr. níže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80" y="3949329"/>
            <a:ext cx="2524125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</a:t>
            </a:r>
            <a:r>
              <a:rPr lang="cs-CZ" b="1" dirty="0" smtClean="0"/>
              <a:t>výukovou aplikací </a:t>
            </a:r>
            <a:r>
              <a:rPr lang="cs-CZ" b="1" dirty="0" err="1" smtClean="0"/>
              <a:t>Edukin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je: </a:t>
            </a:r>
            <a:r>
              <a:rPr lang="cs-CZ" b="1" dirty="0" smtClean="0"/>
              <a:t>obkreslit usmívající se obličeje</a:t>
            </a:r>
            <a:endParaRPr lang="cs-CZ" dirty="0"/>
          </a:p>
          <a:p>
            <a:r>
              <a:rPr lang="cs-CZ" dirty="0"/>
              <a:t>Hra </a:t>
            </a:r>
            <a:r>
              <a:rPr lang="cs-CZ" dirty="0" err="1"/>
              <a:t>EduKin</a:t>
            </a:r>
            <a:r>
              <a:rPr lang="cs-CZ" dirty="0"/>
              <a:t> </a:t>
            </a:r>
            <a:r>
              <a:rPr lang="cs-CZ" dirty="0" err="1"/>
              <a:t>SunTrace</a:t>
            </a:r>
            <a:r>
              <a:rPr lang="cs-CZ" dirty="0"/>
              <a:t> umožňuje učit se zábavnou formou obkreslovat různé nejen předdefinované tvary. V této hře obtahujete obrysy tvarů a to z více než 100 dostupných předloh, které máte následně k dispozici i v případě, kdy nejste připojeni k internetu. Tvary si můžete vybrat podle určitého tematického zaměření. Součástí hry je rovněž dětský mód, který znemožňuje stahování dalších tvarů z internetu uživatelům předškolního věku.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9154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174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D2B4777-8A1F-4139-ADEF-0717472F286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11263" y="1957388"/>
            <a:ext cx="96393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VO – DÍTĚ A JEHO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VNÍMÁNÍ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11263" y="2968625"/>
            <a:ext cx="96393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POZNÁVACÍ SCHOPNOSTI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1211263" y="4035425"/>
            <a:ext cx="96393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PODOBLAST –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ROZLIŠOVÁNÍ RADOSTI A SMUTKU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731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277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4D4F2FE-1961-498C-AF4C-26415668020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11263" y="1957388"/>
            <a:ext cx="9639300" cy="30908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Rozpoznat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radost a smutek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Rozumět 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používat základní pojmy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označující výraz tváře, náladu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08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379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F5E44A-0F4C-4FB8-8187-CE09D8E87D35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33795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3796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  <p:extLst>
      <p:ext uri="{BB962C8B-B14F-4D97-AF65-F5344CB8AC3E}">
        <p14:creationId xmlns:p14="http://schemas.microsoft.com/office/powerpoint/2010/main" val="1917587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388</Words>
  <Application>Microsoft Office PowerPoint</Application>
  <PresentationFormat>Širokoúhlá obrazovka</PresentationFormat>
  <Paragraphs>63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</vt:lpstr>
      <vt:lpstr>Sheer Green 16x9</vt:lpstr>
      <vt:lpstr>VESELÝ A SMUTNÝ</vt:lpstr>
      <vt:lpstr>KTERÝ Z OBRÁZKŮ VYJDŘUJE RADOST VYBER SPRÁVNÝ OBRÁZEK</vt:lpstr>
      <vt:lpstr>Aplikace Edukin </vt:lpstr>
      <vt:lpstr>Použité odkazy</vt:lpstr>
      <vt:lpstr>Metodický pokyn VZDĚLÁVACÍ OBLAST: DÍTĚ A TEN DRUHÝ </vt:lpstr>
      <vt:lpstr>Studijní materiály </vt:lpstr>
      <vt:lpstr>   Práce s interaktivním výukovým materiálem </vt:lpstr>
      <vt:lpstr>Práce s výukovou aplikací Edukin </vt:lpstr>
      <vt:lpstr>Prvky polytechnické výchovy</vt:lpstr>
      <vt:lpstr>Prvky polytechnické výchovy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2014-08-05T12:38:58Z</dcterms:created>
  <dcterms:modified xsi:type="dcterms:W3CDTF">2014-12-10T13:44:07Z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