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56" r:id="rId5"/>
    <p:sldId id="264" r:id="rId6"/>
    <p:sldId id="263" r:id="rId7"/>
    <p:sldId id="262" r:id="rId8"/>
    <p:sldId id="260" r:id="rId9"/>
    <p:sldId id="26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2" autoAdjust="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9293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3487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8720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0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8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13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8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2812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9017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5393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2337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1375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5444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519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7058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144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81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377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514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0237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9470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5932AB4-59C5-40EB-945C-14D1ACAECF6A}" type="datetimeFigureOut">
              <a:rPr lang="cs-CZ" smtClean="0"/>
              <a:pPr/>
              <a:t>11.3.2014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u-stravovani.cz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33375"/>
            <a:ext cx="6011862" cy="1470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353344" y="2133600"/>
            <a:ext cx="64008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projektu školy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CZ.1.07/1.5.00/34.0963 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a název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klíčové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aktivity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III/2 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Inovace a zkvalitnění výuky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			prostřednictvím ICT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materiálu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VY_32_INOVACE_ICT_I_S2_12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27088" y="3284538"/>
            <a:ext cx="7561262" cy="387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1200" b="1" dirty="0"/>
              <a:t>Popis výukového materiálu	</a:t>
            </a:r>
          </a:p>
          <a:p>
            <a:r>
              <a:rPr lang="cs-CZ" sz="1200" b="1" dirty="0"/>
              <a:t>Název:			</a:t>
            </a:r>
            <a:r>
              <a:rPr lang="cs-CZ" sz="1200" b="1" dirty="0" smtClean="0"/>
              <a:t>MS W – Sloupce</a:t>
            </a:r>
            <a:endParaRPr lang="cs-CZ" sz="1200" dirty="0" smtClean="0"/>
          </a:p>
          <a:p>
            <a:r>
              <a:rPr lang="cs-CZ" sz="1200" dirty="0" smtClean="0"/>
              <a:t>Autor:			Ing. Jitka Matasová</a:t>
            </a:r>
          </a:p>
          <a:p>
            <a:r>
              <a:rPr lang="cs-CZ" sz="1200" dirty="0" smtClean="0"/>
              <a:t>Datum</a:t>
            </a:r>
            <a:r>
              <a:rPr lang="cs-CZ" sz="1200" dirty="0"/>
              <a:t>:			</a:t>
            </a:r>
            <a:r>
              <a:rPr lang="cs-CZ" sz="1200" dirty="0" smtClean="0"/>
              <a:t>2.1.2014 </a:t>
            </a:r>
            <a:endParaRPr lang="cs-CZ" sz="1200" dirty="0"/>
          </a:p>
          <a:p>
            <a:r>
              <a:rPr lang="cs-CZ" sz="1200" dirty="0"/>
              <a:t>Obor:			65-41-L/01 Gastronomie</a:t>
            </a:r>
          </a:p>
          <a:p>
            <a:r>
              <a:rPr lang="cs-CZ" sz="1200" dirty="0"/>
              <a:t>Ročník:			</a:t>
            </a:r>
            <a:r>
              <a:rPr lang="cs-CZ" sz="1200" dirty="0" smtClean="0"/>
              <a:t>1. </a:t>
            </a:r>
            <a:r>
              <a:rPr lang="cs-CZ" sz="1200" dirty="0"/>
              <a:t>ročník </a:t>
            </a:r>
          </a:p>
          <a:p>
            <a:r>
              <a:rPr lang="cs-CZ" sz="1200" dirty="0"/>
              <a:t>Předmět:			</a:t>
            </a:r>
            <a:r>
              <a:rPr lang="cs-CZ" sz="1200" dirty="0" smtClean="0"/>
              <a:t>IKT – Informační a komunikační technologie</a:t>
            </a:r>
          </a:p>
          <a:p>
            <a:endParaRPr lang="cs-CZ" sz="1200" b="1" dirty="0"/>
          </a:p>
          <a:p>
            <a:r>
              <a:rPr lang="cs-CZ" sz="1200" b="1" dirty="0"/>
              <a:t>Anotace výukového </a:t>
            </a:r>
            <a:r>
              <a:rPr lang="cs-CZ" sz="1200" b="1" dirty="0" smtClean="0"/>
              <a:t>materiálu (klíčová slova: počet sloupců, konec, rozložení stránky)</a:t>
            </a:r>
            <a:endParaRPr lang="cs-CZ" sz="1200" b="1" dirty="0"/>
          </a:p>
          <a:p>
            <a:endParaRPr lang="cs-CZ" sz="1200" dirty="0"/>
          </a:p>
          <a:p>
            <a:pPr>
              <a:buFontTx/>
              <a:buAutoNum type="arabicPeriod"/>
            </a:pPr>
            <a:r>
              <a:rPr lang="cs-CZ" sz="1200" dirty="0"/>
              <a:t>VM je koncipován v podobě </a:t>
            </a:r>
            <a:r>
              <a:rPr lang="cs-CZ" sz="1200" dirty="0" err="1"/>
              <a:t>powerpointové</a:t>
            </a:r>
            <a:r>
              <a:rPr lang="cs-CZ" sz="1200" dirty="0"/>
              <a:t> </a:t>
            </a:r>
            <a:r>
              <a:rPr lang="cs-CZ" sz="1200" dirty="0" smtClean="0"/>
              <a:t>prezentace</a:t>
            </a:r>
            <a:r>
              <a:rPr lang="cs-CZ" sz="1200" dirty="0"/>
              <a:t> </a:t>
            </a:r>
            <a:r>
              <a:rPr lang="cs-CZ" sz="1200" dirty="0" smtClean="0"/>
              <a:t>pro výuku předmětu IKT.  </a:t>
            </a:r>
            <a:r>
              <a:rPr lang="cs-CZ" sz="1200" dirty="0"/>
              <a:t>Materiál bude používán přímo při výuce </a:t>
            </a:r>
            <a:r>
              <a:rPr lang="cs-CZ" sz="1200" dirty="0" smtClean="0"/>
              <a:t> </a:t>
            </a:r>
            <a:r>
              <a:rPr lang="cs-CZ" sz="1200" dirty="0"/>
              <a:t>za použití interaktivní tabule či dataprojektoru s výstupem na plátno. </a:t>
            </a:r>
            <a:r>
              <a:rPr lang="cs-CZ" sz="1200" dirty="0" smtClean="0"/>
              <a:t>Téma </a:t>
            </a:r>
            <a:r>
              <a:rPr lang="cs-CZ" sz="1200" dirty="0"/>
              <a:t>je přímo v souladu </a:t>
            </a:r>
            <a:r>
              <a:rPr lang="cs-CZ" sz="1200" dirty="0" smtClean="0"/>
              <a:t> s ŠVP – práce se standardním aplikačním programovým vybavením – textový procesor, praktické úlohy.</a:t>
            </a:r>
            <a:endParaRPr lang="cs-CZ" sz="1200" dirty="0"/>
          </a:p>
          <a:p>
            <a:r>
              <a:rPr lang="cs-CZ" sz="1200" dirty="0"/>
              <a:t>2. </a:t>
            </a:r>
            <a:r>
              <a:rPr lang="cs-CZ" sz="1200" dirty="0" smtClean="0"/>
              <a:t>	Prezentace </a:t>
            </a:r>
            <a:r>
              <a:rPr lang="cs-CZ" sz="1200" dirty="0"/>
              <a:t>bude používána </a:t>
            </a:r>
            <a:r>
              <a:rPr lang="cs-CZ" sz="1200" dirty="0" smtClean="0"/>
              <a:t>k výkladu a zároveň k procvičení daného </a:t>
            </a:r>
            <a:r>
              <a:rPr lang="cs-CZ" sz="1200" dirty="0"/>
              <a:t>tématu. Součástí je samostatný úkol pro žáky, který zpracují samostatně na PC a následně bude jejich práce zkontrolována. Žáci si ověří pochopení výkladu a procvičí samostatnost.</a:t>
            </a:r>
          </a:p>
          <a:p>
            <a:r>
              <a:rPr lang="cs-CZ" sz="1200" dirty="0"/>
              <a:t>	</a:t>
            </a:r>
          </a:p>
          <a:p>
            <a:r>
              <a:rPr lang="cs-CZ" sz="1200" dirty="0"/>
              <a:t>	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902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cs-CZ" sz="5400" b="1" dirty="0" smtClean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+mj-ea"/>
              <a:cs typeface="+mj-cs"/>
            </a:endParaRPr>
          </a:p>
          <a:p>
            <a:pPr marL="0" indent="0" algn="ctr">
              <a:buNone/>
            </a:pPr>
            <a:r>
              <a:rPr lang="cs-CZ" sz="54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MS </a:t>
            </a:r>
            <a:r>
              <a:rPr lang="cs-CZ" sz="54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W </a:t>
            </a:r>
            <a:r>
              <a:rPr lang="cs-CZ" sz="54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– Sloupce</a:t>
            </a:r>
            <a:endParaRPr lang="cs-CZ" sz="54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96607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Význam sloupců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cs-CZ" dirty="0" smtClean="0"/>
              <a:t>Je text, který je rozdělen do předem nadefinovaných částí dokumentu. Příkladem je text v novinách, kde jsou různé šíře sloupečků s různým formátováním písma.</a:t>
            </a:r>
          </a:p>
          <a:p>
            <a:pPr marL="0" indent="0" algn="just">
              <a:buNone/>
            </a:pPr>
            <a:r>
              <a:rPr lang="cs-CZ" dirty="0" smtClean="0"/>
              <a:t>Je možné tvořit i sloupce rovnoměrné či sloupce, které jsou oddělené čárou.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0486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Tvorba sloupců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21" y="2032618"/>
            <a:ext cx="3235449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/>
          <p:nvPr/>
        </p:nvSpPr>
        <p:spPr>
          <a:xfrm>
            <a:off x="891739" y="2132856"/>
            <a:ext cx="1152128" cy="3031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1691680" y="2780928"/>
            <a:ext cx="465596" cy="2621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032618"/>
            <a:ext cx="4248472" cy="341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Sloupce jsou až za nadpisem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458" y="1724023"/>
            <a:ext cx="6912768" cy="415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/>
          <p:nvPr/>
        </p:nvSpPr>
        <p:spPr>
          <a:xfrm>
            <a:off x="2051720" y="4926167"/>
            <a:ext cx="2393122" cy="914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66020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dirty="0">
                <a:solidFill>
                  <a:schemeClr val="accent1">
                    <a:lumMod val="75000"/>
                  </a:schemeClr>
                </a:solidFill>
              </a:rPr>
              <a:t>Zakončení sloupce a přechod na další sloupec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3563888" y="2060848"/>
            <a:ext cx="2327711" cy="3424237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3926216" y="1988840"/>
            <a:ext cx="1224136" cy="2446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3491880" y="2780928"/>
            <a:ext cx="230425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42481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Vložené 3 sloupce o stejné šíři, ale každý má jiné zarovnání a vzhled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1380076" y="2366963"/>
            <a:ext cx="6383847" cy="342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2775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Samostatný úkol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Otevřete si nový dokument  a uložte  ho do Vaší složky pod názvem „Sloupce“. Text tohoto dokumentu bude tvořen vyhledaným textem z webových stánek naší školy</a:t>
            </a:r>
          </a:p>
          <a:p>
            <a:pPr marL="0" indent="0">
              <a:buNone/>
            </a:pPr>
            <a:r>
              <a:rPr lang="cs-CZ" dirty="0">
                <a:hlinkClick r:id="rId3"/>
              </a:rPr>
              <a:t>http://www.sou-stravovani.cz</a:t>
            </a:r>
            <a:r>
              <a:rPr lang="cs-CZ" dirty="0" smtClean="0">
                <a:hlinkClick r:id="rId3"/>
              </a:rPr>
              <a:t>/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Do horní části dokumentu napište </a:t>
            </a:r>
            <a:r>
              <a:rPr lang="cs-CZ" b="1" i="1" dirty="0" smtClean="0"/>
              <a:t>Studentské zpravodajství, text zvětšete  na velikost 14 a zarovnejte na střed.</a:t>
            </a:r>
          </a:p>
          <a:p>
            <a:pPr marL="0" indent="0">
              <a:buNone/>
            </a:pPr>
            <a:r>
              <a:rPr lang="cs-CZ" dirty="0" smtClean="0"/>
              <a:t>Text pod tímto nadpisem rozdělte do 3 sloupců o velikosti 5 – 6 – 3,12.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První sloupec </a:t>
            </a:r>
            <a:r>
              <a:rPr lang="cs-CZ" dirty="0" smtClean="0"/>
              <a:t>– zkopírujte z nabídky </a:t>
            </a:r>
            <a:r>
              <a:rPr lang="cs-CZ" b="1" dirty="0" smtClean="0"/>
              <a:t>Školního řád </a:t>
            </a:r>
            <a:r>
              <a:rPr lang="cs-CZ" dirty="0" smtClean="0"/>
              <a:t>- Informace žákům 1. ročníků a jejich zákonným zástupcům část – Omluvy nepřítomnosti  až po větu - </a:t>
            </a:r>
            <a:r>
              <a:rPr lang="cs-CZ" i="1" dirty="0"/>
              <a:t>Oznámení nepřítomnosti na odborném výcviku je s ohledem na provoz pracovišť vhodné a důležité podat </a:t>
            </a:r>
            <a:r>
              <a:rPr lang="cs-CZ" b="1" i="1" dirty="0"/>
              <a:t>okamžitě</a:t>
            </a:r>
            <a:r>
              <a:rPr lang="cs-CZ" i="1" dirty="0"/>
              <a:t>. 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Druhý sloupec </a:t>
            </a:r>
            <a:r>
              <a:rPr lang="cs-CZ" dirty="0" smtClean="0"/>
              <a:t>– zkopírujte z nabídky </a:t>
            </a:r>
            <a:r>
              <a:rPr lang="cs-CZ" b="1" dirty="0" smtClean="0"/>
              <a:t>Kalendář školního roku </a:t>
            </a:r>
            <a:r>
              <a:rPr lang="cs-CZ" dirty="0" smtClean="0"/>
              <a:t>– první a druhé pololetí, nadpis Kalendář školního roku nekopírujte a dopište do sloupce sami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Třetí sloupec </a:t>
            </a:r>
            <a:r>
              <a:rPr lang="cs-CZ" dirty="0" smtClean="0"/>
              <a:t>– z nabídky </a:t>
            </a:r>
            <a:r>
              <a:rPr lang="cs-CZ" b="1" dirty="0" smtClean="0"/>
              <a:t>Maturitní zkoušky </a:t>
            </a:r>
            <a:r>
              <a:rPr lang="cs-CZ" dirty="0" smtClean="0"/>
              <a:t>vyberte Struktura maturitní zkoušky 2014 zkopírujte kód vašeho oboru a povinné zkoušky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Všechny sloupce upravte tak, aby  text byl rozložen na celém listu A4.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9103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Řešení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b="1" dirty="0" smtClean="0">
                <a:solidFill>
                  <a:srgbClr val="00B0F0"/>
                </a:solidFill>
              </a:rPr>
              <a:t>VY_32_INOVACE_ICT_I_S2_12_a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184204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pka">
  <a:themeElements>
    <a:clrScheme name="Kapka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Kapk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pk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Override1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2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3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4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5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6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7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8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9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252</Words>
  <Application>Microsoft Office PowerPoint</Application>
  <PresentationFormat>Předvádění na obrazovce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Kapka</vt:lpstr>
      <vt:lpstr>Prezentace aplikace PowerPoint</vt:lpstr>
      <vt:lpstr>Prezentace aplikace PowerPoint</vt:lpstr>
      <vt:lpstr>Význam sloupců</vt:lpstr>
      <vt:lpstr>Tvorba sloupců</vt:lpstr>
      <vt:lpstr>Sloupce jsou až za nadpisem</vt:lpstr>
      <vt:lpstr>Zakončení sloupce a přechod na další sloupec</vt:lpstr>
      <vt:lpstr>Vložené 3 sloupce o stejné šíři, ale každý má jiné zarovnání a vzhled</vt:lpstr>
      <vt:lpstr>Samostatný úkol</vt:lpstr>
      <vt:lpstr>Řešení</vt:lpstr>
    </vt:vector>
  </TitlesOfParts>
  <Company>Komerční banka, a.s.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jmatas1</dc:creator>
  <cp:lastModifiedBy>anna</cp:lastModifiedBy>
  <cp:revision>23</cp:revision>
  <dcterms:created xsi:type="dcterms:W3CDTF">2013-08-13T09:24:44Z</dcterms:created>
  <dcterms:modified xsi:type="dcterms:W3CDTF">2014-03-11T11:28:06Z</dcterms:modified>
</cp:coreProperties>
</file>