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0" r:id="rId14"/>
    <p:sldId id="271" r:id="rId15"/>
    <p:sldId id="272" r:id="rId16"/>
    <p:sldId id="273" r:id="rId17"/>
    <p:sldId id="269" r:id="rId18"/>
    <p:sldId id="274" r:id="rId19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5" autoAdjust="0"/>
    <p:restoredTop sz="94679" autoAdjust="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0E01A9-B557-4FE4-BDC2-0C5BC1D93C5E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37DDAEB-1E51-4923-9D6E-88A350317FCB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accent2"/>
              </a:solidFill>
            </a:rPr>
            <a:t>Pondělí</a:t>
          </a:r>
          <a:endParaRPr lang="cs-CZ" sz="1400" dirty="0">
            <a:solidFill>
              <a:schemeClr val="accent2"/>
            </a:solidFill>
          </a:endParaRPr>
        </a:p>
      </dgm:t>
    </dgm:pt>
    <dgm:pt modelId="{FDE9BB8D-B033-4F37-B306-EE9E1C2133C7}" type="parTrans" cxnId="{5F6FB90F-377E-4B92-B01D-41CFAB96A35C}">
      <dgm:prSet/>
      <dgm:spPr/>
      <dgm:t>
        <a:bodyPr/>
        <a:lstStyle/>
        <a:p>
          <a:endParaRPr lang="cs-CZ"/>
        </a:p>
      </dgm:t>
    </dgm:pt>
    <dgm:pt modelId="{F2AF6DFA-52EE-407A-8C8A-D6D79742F2EC}" type="sibTrans" cxnId="{5F6FB90F-377E-4B92-B01D-41CFAB96A35C}">
      <dgm:prSet/>
      <dgm:spPr/>
      <dgm:t>
        <a:bodyPr/>
        <a:lstStyle/>
        <a:p>
          <a:endParaRPr lang="cs-CZ"/>
        </a:p>
      </dgm:t>
    </dgm:pt>
    <dgm:pt modelId="{4B4F60C5-F94B-4102-B8B4-A6E6B1066088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accent2"/>
              </a:solidFill>
            </a:rPr>
            <a:t>Úterý</a:t>
          </a:r>
          <a:endParaRPr lang="cs-CZ" sz="1400" dirty="0">
            <a:solidFill>
              <a:schemeClr val="accent2"/>
            </a:solidFill>
          </a:endParaRPr>
        </a:p>
      </dgm:t>
    </dgm:pt>
    <dgm:pt modelId="{3CDFD099-B5F6-4F71-8B27-8872AFE82DD8}" type="parTrans" cxnId="{C70B20A3-C23E-4B19-97F4-378591CFCE6E}">
      <dgm:prSet/>
      <dgm:spPr/>
      <dgm:t>
        <a:bodyPr/>
        <a:lstStyle/>
        <a:p>
          <a:endParaRPr lang="cs-CZ"/>
        </a:p>
      </dgm:t>
    </dgm:pt>
    <dgm:pt modelId="{F709CD1B-FB37-4040-98D1-C4090324F6AF}" type="sibTrans" cxnId="{C70B20A3-C23E-4B19-97F4-378591CFCE6E}">
      <dgm:prSet/>
      <dgm:spPr/>
      <dgm:t>
        <a:bodyPr/>
        <a:lstStyle/>
        <a:p>
          <a:endParaRPr lang="cs-CZ"/>
        </a:p>
      </dgm:t>
    </dgm:pt>
    <dgm:pt modelId="{4023FC6B-5F5D-4765-9DF9-2528C8C2FA48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accent2"/>
              </a:solidFill>
            </a:rPr>
            <a:t>Středa</a:t>
          </a:r>
          <a:endParaRPr lang="cs-CZ" sz="1400" dirty="0">
            <a:solidFill>
              <a:schemeClr val="accent2"/>
            </a:solidFill>
          </a:endParaRPr>
        </a:p>
      </dgm:t>
    </dgm:pt>
    <dgm:pt modelId="{87C848B9-72BB-4CFD-930B-8A6F6D332387}" type="parTrans" cxnId="{DF2076C2-6C03-4B64-9188-329C131CEE05}">
      <dgm:prSet/>
      <dgm:spPr/>
      <dgm:t>
        <a:bodyPr/>
        <a:lstStyle/>
        <a:p>
          <a:endParaRPr lang="cs-CZ"/>
        </a:p>
      </dgm:t>
    </dgm:pt>
    <dgm:pt modelId="{4107B202-680C-4506-8941-2C600958356D}" type="sibTrans" cxnId="{DF2076C2-6C03-4B64-9188-329C131CEE05}">
      <dgm:prSet/>
      <dgm:spPr/>
      <dgm:t>
        <a:bodyPr/>
        <a:lstStyle/>
        <a:p>
          <a:endParaRPr lang="cs-CZ"/>
        </a:p>
      </dgm:t>
    </dgm:pt>
    <dgm:pt modelId="{B539069E-F801-444D-8F35-C0161AFB9A43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accent2"/>
              </a:solidFill>
            </a:rPr>
            <a:t>Čtvrtek</a:t>
          </a:r>
          <a:endParaRPr lang="cs-CZ" sz="1400" dirty="0">
            <a:solidFill>
              <a:schemeClr val="accent2"/>
            </a:solidFill>
          </a:endParaRPr>
        </a:p>
      </dgm:t>
    </dgm:pt>
    <dgm:pt modelId="{36369E55-41FC-40AD-AA29-AD3CC4BE2725}" type="parTrans" cxnId="{13AE4A11-8744-42EB-9B2F-A3DEC205052B}">
      <dgm:prSet/>
      <dgm:spPr/>
      <dgm:t>
        <a:bodyPr/>
        <a:lstStyle/>
        <a:p>
          <a:endParaRPr lang="cs-CZ"/>
        </a:p>
      </dgm:t>
    </dgm:pt>
    <dgm:pt modelId="{789D2D2B-F91C-4328-A378-E80904390EF0}" type="sibTrans" cxnId="{13AE4A11-8744-42EB-9B2F-A3DEC205052B}">
      <dgm:prSet/>
      <dgm:spPr/>
      <dgm:t>
        <a:bodyPr/>
        <a:lstStyle/>
        <a:p>
          <a:endParaRPr lang="cs-CZ"/>
        </a:p>
      </dgm:t>
    </dgm:pt>
    <dgm:pt modelId="{E6691324-0C24-45D0-BBDB-DA78CE80B2BE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accent2"/>
              </a:solidFill>
            </a:rPr>
            <a:t>Pátek</a:t>
          </a:r>
          <a:endParaRPr lang="cs-CZ" sz="1400" dirty="0">
            <a:solidFill>
              <a:schemeClr val="accent2"/>
            </a:solidFill>
          </a:endParaRPr>
        </a:p>
      </dgm:t>
    </dgm:pt>
    <dgm:pt modelId="{3D2FC4EA-BE5E-470F-B8A7-C27F32962C05}" type="parTrans" cxnId="{57568579-6CFA-4FC7-94CE-61FF6C98E291}">
      <dgm:prSet/>
      <dgm:spPr/>
      <dgm:t>
        <a:bodyPr/>
        <a:lstStyle/>
        <a:p>
          <a:endParaRPr lang="cs-CZ"/>
        </a:p>
      </dgm:t>
    </dgm:pt>
    <dgm:pt modelId="{C76E8D1A-1E18-4123-AD9E-D5974968F711}" type="sibTrans" cxnId="{57568579-6CFA-4FC7-94CE-61FF6C98E291}">
      <dgm:prSet/>
      <dgm:spPr/>
      <dgm:t>
        <a:bodyPr/>
        <a:lstStyle/>
        <a:p>
          <a:endParaRPr lang="cs-CZ"/>
        </a:p>
      </dgm:t>
    </dgm:pt>
    <dgm:pt modelId="{220C7709-A929-4726-8D3D-ACB6BC10355E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accent2"/>
              </a:solidFill>
            </a:rPr>
            <a:t>08:00 – 13:00  14:00-18:00</a:t>
          </a:r>
          <a:endParaRPr lang="cs-CZ" sz="1400" dirty="0">
            <a:solidFill>
              <a:schemeClr val="accent2"/>
            </a:solidFill>
          </a:endParaRPr>
        </a:p>
      </dgm:t>
    </dgm:pt>
    <dgm:pt modelId="{BE4014CA-0E74-4D2A-9C15-3EDDF22E8C7D}" type="parTrans" cxnId="{DFD271E8-2636-4D5F-9243-81EEEB5774D7}">
      <dgm:prSet/>
      <dgm:spPr/>
      <dgm:t>
        <a:bodyPr/>
        <a:lstStyle/>
        <a:p>
          <a:endParaRPr lang="cs-CZ"/>
        </a:p>
      </dgm:t>
    </dgm:pt>
    <dgm:pt modelId="{0500BD2A-580D-4398-BCAF-55FF95D44115}" type="sibTrans" cxnId="{DFD271E8-2636-4D5F-9243-81EEEB5774D7}">
      <dgm:prSet/>
      <dgm:spPr/>
      <dgm:t>
        <a:bodyPr/>
        <a:lstStyle/>
        <a:p>
          <a:endParaRPr lang="cs-CZ"/>
        </a:p>
      </dgm:t>
    </dgm:pt>
    <dgm:pt modelId="{791853E1-2BC0-4904-96AA-DD93F606D95E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accent2"/>
              </a:solidFill>
            </a:rPr>
            <a:t>08:00 – 13:00  14:00-18:00</a:t>
          </a:r>
          <a:endParaRPr lang="cs-CZ" sz="1400" dirty="0">
            <a:solidFill>
              <a:schemeClr val="accent2"/>
            </a:solidFill>
          </a:endParaRPr>
        </a:p>
      </dgm:t>
    </dgm:pt>
    <dgm:pt modelId="{A6895B1C-A6D5-4026-B7A7-FDDD1E30F098}" type="parTrans" cxnId="{76E0DCC7-934E-4A0E-9D31-2264BB8F1012}">
      <dgm:prSet/>
      <dgm:spPr/>
      <dgm:t>
        <a:bodyPr/>
        <a:lstStyle/>
        <a:p>
          <a:endParaRPr lang="cs-CZ"/>
        </a:p>
      </dgm:t>
    </dgm:pt>
    <dgm:pt modelId="{280E799A-EE20-49AA-8691-04FD213B6BF3}" type="sibTrans" cxnId="{76E0DCC7-934E-4A0E-9D31-2264BB8F1012}">
      <dgm:prSet/>
      <dgm:spPr/>
      <dgm:t>
        <a:bodyPr/>
        <a:lstStyle/>
        <a:p>
          <a:endParaRPr lang="cs-CZ"/>
        </a:p>
      </dgm:t>
    </dgm:pt>
    <dgm:pt modelId="{5AFC1974-D384-4ECC-9EE7-03EB0A3F036D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accent2"/>
              </a:solidFill>
            </a:rPr>
            <a:t>08:00 – 13:00  14:00-18:00</a:t>
          </a:r>
          <a:endParaRPr lang="cs-CZ" sz="1400" dirty="0">
            <a:solidFill>
              <a:schemeClr val="accent2"/>
            </a:solidFill>
          </a:endParaRPr>
        </a:p>
      </dgm:t>
    </dgm:pt>
    <dgm:pt modelId="{CFEF4C17-1B97-4680-AFD4-BA0365F6A6BF}" type="parTrans" cxnId="{909E66AB-1DDE-42BD-A6BA-814704ED8D10}">
      <dgm:prSet/>
      <dgm:spPr/>
      <dgm:t>
        <a:bodyPr/>
        <a:lstStyle/>
        <a:p>
          <a:endParaRPr lang="cs-CZ"/>
        </a:p>
      </dgm:t>
    </dgm:pt>
    <dgm:pt modelId="{3130C077-0C68-432C-B2C4-5E515E75CFCE}" type="sibTrans" cxnId="{909E66AB-1DDE-42BD-A6BA-814704ED8D10}">
      <dgm:prSet/>
      <dgm:spPr/>
      <dgm:t>
        <a:bodyPr/>
        <a:lstStyle/>
        <a:p>
          <a:endParaRPr lang="cs-CZ"/>
        </a:p>
      </dgm:t>
    </dgm:pt>
    <dgm:pt modelId="{676FD139-A893-491A-BE53-5AC5A9FAFDAC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accent2"/>
              </a:solidFill>
            </a:rPr>
            <a:t>08:00 – 13:00  14:00-18:00</a:t>
          </a:r>
          <a:endParaRPr lang="cs-CZ" sz="1400" dirty="0">
            <a:solidFill>
              <a:schemeClr val="accent2"/>
            </a:solidFill>
          </a:endParaRPr>
        </a:p>
      </dgm:t>
    </dgm:pt>
    <dgm:pt modelId="{7C11C0EB-4122-4682-BE8F-275ED79BD067}" type="parTrans" cxnId="{4214F3D0-1B04-474E-8B33-B680E27FCBEC}">
      <dgm:prSet/>
      <dgm:spPr/>
      <dgm:t>
        <a:bodyPr/>
        <a:lstStyle/>
        <a:p>
          <a:endParaRPr lang="cs-CZ"/>
        </a:p>
      </dgm:t>
    </dgm:pt>
    <dgm:pt modelId="{B2381A27-7AF2-4B02-AAEE-11D6E89436F1}" type="sibTrans" cxnId="{4214F3D0-1B04-474E-8B33-B680E27FCBEC}">
      <dgm:prSet/>
      <dgm:spPr/>
      <dgm:t>
        <a:bodyPr/>
        <a:lstStyle/>
        <a:p>
          <a:endParaRPr lang="cs-CZ"/>
        </a:p>
      </dgm:t>
    </dgm:pt>
    <dgm:pt modelId="{4969ECA3-0EF7-42B6-A2F9-7518F0D0778D}">
      <dgm:prSet phldrT="[Text]" custT="1"/>
      <dgm:spPr/>
      <dgm:t>
        <a:bodyPr/>
        <a:lstStyle/>
        <a:p>
          <a:r>
            <a:rPr lang="cs-CZ" sz="1400" dirty="0" smtClean="0">
              <a:solidFill>
                <a:schemeClr val="accent2"/>
              </a:solidFill>
            </a:rPr>
            <a:t>08:00 – 13:00  14:00-18:00</a:t>
          </a:r>
          <a:endParaRPr lang="cs-CZ" sz="1400" dirty="0">
            <a:solidFill>
              <a:schemeClr val="accent2"/>
            </a:solidFill>
          </a:endParaRPr>
        </a:p>
      </dgm:t>
    </dgm:pt>
    <dgm:pt modelId="{37218059-4ECB-4B44-BF20-985FC3A3E0E8}" type="parTrans" cxnId="{6B0E48A4-0480-41A8-927E-0A1FAB983421}">
      <dgm:prSet/>
      <dgm:spPr/>
      <dgm:t>
        <a:bodyPr/>
        <a:lstStyle/>
        <a:p>
          <a:endParaRPr lang="cs-CZ"/>
        </a:p>
      </dgm:t>
    </dgm:pt>
    <dgm:pt modelId="{6D9A6BF5-9495-41C6-BBEF-BA009A879819}" type="sibTrans" cxnId="{6B0E48A4-0480-41A8-927E-0A1FAB983421}">
      <dgm:prSet/>
      <dgm:spPr/>
      <dgm:t>
        <a:bodyPr/>
        <a:lstStyle/>
        <a:p>
          <a:endParaRPr lang="cs-CZ"/>
        </a:p>
      </dgm:t>
    </dgm:pt>
    <dgm:pt modelId="{0C84C9A3-EFC2-418A-A964-13E9402DEC7D}" type="pres">
      <dgm:prSet presAssocID="{D40E01A9-B557-4FE4-BDC2-0C5BC1D93C5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26D2E2-4199-4A06-AAF2-E5B11FBFF2F9}" type="pres">
      <dgm:prSet presAssocID="{737DDAEB-1E51-4923-9D6E-88A350317FCB}" presName="parentLin" presStyleCnt="0"/>
      <dgm:spPr/>
    </dgm:pt>
    <dgm:pt modelId="{B07EBE48-1DD0-43D6-B270-1E1BCA001AB5}" type="pres">
      <dgm:prSet presAssocID="{737DDAEB-1E51-4923-9D6E-88A350317FCB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81B7BC2A-B119-49C0-A7A3-24A182BBCA9B}" type="pres">
      <dgm:prSet presAssocID="{737DDAEB-1E51-4923-9D6E-88A350317FCB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FE1D22-631B-4BBA-A7A1-101B96321FE1}" type="pres">
      <dgm:prSet presAssocID="{737DDAEB-1E51-4923-9D6E-88A350317FCB}" presName="negativeSpace" presStyleCnt="0"/>
      <dgm:spPr/>
    </dgm:pt>
    <dgm:pt modelId="{59AB02D3-CFEB-4DDF-9055-DD0B0780FBC3}" type="pres">
      <dgm:prSet presAssocID="{737DDAEB-1E51-4923-9D6E-88A350317FCB}" presName="childText" presStyleLbl="conFgAcc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67E3C3-C425-4CC1-8FB0-4D9E5EE702D2}" type="pres">
      <dgm:prSet presAssocID="{F2AF6DFA-52EE-407A-8C8A-D6D79742F2EC}" presName="spaceBetweenRectangles" presStyleCnt="0"/>
      <dgm:spPr/>
    </dgm:pt>
    <dgm:pt modelId="{2ED04632-3984-469F-ADD0-73B45BE60B8D}" type="pres">
      <dgm:prSet presAssocID="{4B4F60C5-F94B-4102-B8B4-A6E6B1066088}" presName="parentLin" presStyleCnt="0"/>
      <dgm:spPr/>
    </dgm:pt>
    <dgm:pt modelId="{14E33D70-2175-4795-9782-3427D0E3AFF7}" type="pres">
      <dgm:prSet presAssocID="{4B4F60C5-F94B-4102-B8B4-A6E6B1066088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2FCE0BDC-35CD-4B3F-A0C2-E5428F0C6113}" type="pres">
      <dgm:prSet presAssocID="{4B4F60C5-F94B-4102-B8B4-A6E6B1066088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55DB26-951F-4F5D-A90E-1F93252A1F4F}" type="pres">
      <dgm:prSet presAssocID="{4B4F60C5-F94B-4102-B8B4-A6E6B1066088}" presName="negativeSpace" presStyleCnt="0"/>
      <dgm:spPr/>
    </dgm:pt>
    <dgm:pt modelId="{54C8AC8A-F308-47FD-BFF1-D8529017F2ED}" type="pres">
      <dgm:prSet presAssocID="{4B4F60C5-F94B-4102-B8B4-A6E6B1066088}" presName="childText" presStyleLbl="conFgAcc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96CE61-40FF-44DC-BF0E-3D3C16A84A50}" type="pres">
      <dgm:prSet presAssocID="{F709CD1B-FB37-4040-98D1-C4090324F6AF}" presName="spaceBetweenRectangles" presStyleCnt="0"/>
      <dgm:spPr/>
    </dgm:pt>
    <dgm:pt modelId="{0B5CD210-43EB-4385-AA55-1AE79A2B7257}" type="pres">
      <dgm:prSet presAssocID="{4023FC6B-5F5D-4765-9DF9-2528C8C2FA48}" presName="parentLin" presStyleCnt="0"/>
      <dgm:spPr/>
    </dgm:pt>
    <dgm:pt modelId="{8965B13B-4092-4AC6-BF30-A50B880BB30A}" type="pres">
      <dgm:prSet presAssocID="{4023FC6B-5F5D-4765-9DF9-2528C8C2FA48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39FA9BCF-7C2F-444C-AEC4-FE15B821483D}" type="pres">
      <dgm:prSet presAssocID="{4023FC6B-5F5D-4765-9DF9-2528C8C2FA48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B9428E-61F6-4957-B37E-77213213E5C5}" type="pres">
      <dgm:prSet presAssocID="{4023FC6B-5F5D-4765-9DF9-2528C8C2FA48}" presName="negativeSpace" presStyleCnt="0"/>
      <dgm:spPr/>
    </dgm:pt>
    <dgm:pt modelId="{D35C7209-C281-475B-9C00-310A71DE0CAF}" type="pres">
      <dgm:prSet presAssocID="{4023FC6B-5F5D-4765-9DF9-2528C8C2FA48}" presName="childText" presStyleLbl="conFgAcc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1B5DB6-ED43-4236-90F7-61A9B7C8D504}" type="pres">
      <dgm:prSet presAssocID="{4107B202-680C-4506-8941-2C600958356D}" presName="spaceBetweenRectangles" presStyleCnt="0"/>
      <dgm:spPr/>
    </dgm:pt>
    <dgm:pt modelId="{07E1DAF1-6A16-4B7B-8E97-3354C65F9D3F}" type="pres">
      <dgm:prSet presAssocID="{B539069E-F801-444D-8F35-C0161AFB9A43}" presName="parentLin" presStyleCnt="0"/>
      <dgm:spPr/>
    </dgm:pt>
    <dgm:pt modelId="{AD7C2DCF-27E8-40FB-9AB6-6FFE392A6CA1}" type="pres">
      <dgm:prSet presAssocID="{B539069E-F801-444D-8F35-C0161AFB9A43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E8E8429C-473E-452F-BA9F-A36EDEB28698}" type="pres">
      <dgm:prSet presAssocID="{B539069E-F801-444D-8F35-C0161AFB9A43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757724A-0D4C-4E7F-A5E5-6D3279DDBBBF}" type="pres">
      <dgm:prSet presAssocID="{B539069E-F801-444D-8F35-C0161AFB9A43}" presName="negativeSpace" presStyleCnt="0"/>
      <dgm:spPr/>
    </dgm:pt>
    <dgm:pt modelId="{E3DA2949-B07E-4A87-87A5-CB28D6BB2B22}" type="pres">
      <dgm:prSet presAssocID="{B539069E-F801-444D-8F35-C0161AFB9A43}" presName="childText" presStyleLbl="conFgAcc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1EE8E0-7522-472E-9105-D75C3697CB87}" type="pres">
      <dgm:prSet presAssocID="{789D2D2B-F91C-4328-A378-E80904390EF0}" presName="spaceBetweenRectangles" presStyleCnt="0"/>
      <dgm:spPr/>
    </dgm:pt>
    <dgm:pt modelId="{BCC07450-3E47-4099-9D2C-4818D625CF62}" type="pres">
      <dgm:prSet presAssocID="{E6691324-0C24-45D0-BBDB-DA78CE80B2BE}" presName="parentLin" presStyleCnt="0"/>
      <dgm:spPr/>
    </dgm:pt>
    <dgm:pt modelId="{6380952F-8CE3-4AC4-A8F4-B0D8E09D1063}" type="pres">
      <dgm:prSet presAssocID="{E6691324-0C24-45D0-BBDB-DA78CE80B2BE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82B463F9-536A-42DE-9F5A-BC3DCEFB7A4F}" type="pres">
      <dgm:prSet presAssocID="{E6691324-0C24-45D0-BBDB-DA78CE80B2BE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D08E975-1626-4EE6-9DAC-3E857AB0A26B}" type="pres">
      <dgm:prSet presAssocID="{E6691324-0C24-45D0-BBDB-DA78CE80B2BE}" presName="negativeSpace" presStyleCnt="0"/>
      <dgm:spPr/>
    </dgm:pt>
    <dgm:pt modelId="{DA9A5B8D-7630-412A-98B2-6C81AF328EFC}" type="pres">
      <dgm:prSet presAssocID="{E6691324-0C24-45D0-BBDB-DA78CE80B2BE}" presName="childText" presStyleLbl="conFgAcc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3F0753A-B73F-402C-8595-13588B93923E}" type="presOf" srcId="{E6691324-0C24-45D0-BBDB-DA78CE80B2BE}" destId="{6380952F-8CE3-4AC4-A8F4-B0D8E09D1063}" srcOrd="0" destOrd="0" presId="urn:microsoft.com/office/officeart/2005/8/layout/list1"/>
    <dgm:cxn modelId="{84F90110-2E18-450C-82E8-D41297ACF8D3}" type="presOf" srcId="{D40E01A9-B557-4FE4-BDC2-0C5BC1D93C5E}" destId="{0C84C9A3-EFC2-418A-A964-13E9402DEC7D}" srcOrd="0" destOrd="0" presId="urn:microsoft.com/office/officeart/2005/8/layout/list1"/>
    <dgm:cxn modelId="{72BBF310-4D51-4712-80DF-8CBB08BCF7E4}" type="presOf" srcId="{4969ECA3-0EF7-42B6-A2F9-7518F0D0778D}" destId="{DA9A5B8D-7630-412A-98B2-6C81AF328EFC}" srcOrd="0" destOrd="0" presId="urn:microsoft.com/office/officeart/2005/8/layout/list1"/>
    <dgm:cxn modelId="{909E66AB-1DDE-42BD-A6BA-814704ED8D10}" srcId="{4023FC6B-5F5D-4765-9DF9-2528C8C2FA48}" destId="{5AFC1974-D384-4ECC-9EE7-03EB0A3F036D}" srcOrd="0" destOrd="0" parTransId="{CFEF4C17-1B97-4680-AFD4-BA0365F6A6BF}" sibTransId="{3130C077-0C68-432C-B2C4-5E515E75CFCE}"/>
    <dgm:cxn modelId="{070A0A2D-FF49-4FCA-9AB1-F46239A01E53}" type="presOf" srcId="{220C7709-A929-4726-8D3D-ACB6BC10355E}" destId="{59AB02D3-CFEB-4DDF-9055-DD0B0780FBC3}" srcOrd="0" destOrd="0" presId="urn:microsoft.com/office/officeart/2005/8/layout/list1"/>
    <dgm:cxn modelId="{DEBE5046-E93E-477B-AAF0-DF0530768BD8}" type="presOf" srcId="{E6691324-0C24-45D0-BBDB-DA78CE80B2BE}" destId="{82B463F9-536A-42DE-9F5A-BC3DCEFB7A4F}" srcOrd="1" destOrd="0" presId="urn:microsoft.com/office/officeart/2005/8/layout/list1"/>
    <dgm:cxn modelId="{640EF186-C726-4ACA-B43E-A09887C1A925}" type="presOf" srcId="{791853E1-2BC0-4904-96AA-DD93F606D95E}" destId="{54C8AC8A-F308-47FD-BFF1-D8529017F2ED}" srcOrd="0" destOrd="0" presId="urn:microsoft.com/office/officeart/2005/8/layout/list1"/>
    <dgm:cxn modelId="{C70B20A3-C23E-4B19-97F4-378591CFCE6E}" srcId="{D40E01A9-B557-4FE4-BDC2-0C5BC1D93C5E}" destId="{4B4F60C5-F94B-4102-B8B4-A6E6B1066088}" srcOrd="1" destOrd="0" parTransId="{3CDFD099-B5F6-4F71-8B27-8872AFE82DD8}" sibTransId="{F709CD1B-FB37-4040-98D1-C4090324F6AF}"/>
    <dgm:cxn modelId="{DFD271E8-2636-4D5F-9243-81EEEB5774D7}" srcId="{737DDAEB-1E51-4923-9D6E-88A350317FCB}" destId="{220C7709-A929-4726-8D3D-ACB6BC10355E}" srcOrd="0" destOrd="0" parTransId="{BE4014CA-0E74-4D2A-9C15-3EDDF22E8C7D}" sibTransId="{0500BD2A-580D-4398-BCAF-55FF95D44115}"/>
    <dgm:cxn modelId="{13AE4A11-8744-42EB-9B2F-A3DEC205052B}" srcId="{D40E01A9-B557-4FE4-BDC2-0C5BC1D93C5E}" destId="{B539069E-F801-444D-8F35-C0161AFB9A43}" srcOrd="3" destOrd="0" parTransId="{36369E55-41FC-40AD-AA29-AD3CC4BE2725}" sibTransId="{789D2D2B-F91C-4328-A378-E80904390EF0}"/>
    <dgm:cxn modelId="{7FDB2CFF-D451-453D-939E-D8AB85076E91}" type="presOf" srcId="{4023FC6B-5F5D-4765-9DF9-2528C8C2FA48}" destId="{39FA9BCF-7C2F-444C-AEC4-FE15B821483D}" srcOrd="1" destOrd="0" presId="urn:microsoft.com/office/officeart/2005/8/layout/list1"/>
    <dgm:cxn modelId="{95599454-D42E-464B-8A7C-EB03E10DACB7}" type="presOf" srcId="{B539069E-F801-444D-8F35-C0161AFB9A43}" destId="{E8E8429C-473E-452F-BA9F-A36EDEB28698}" srcOrd="1" destOrd="0" presId="urn:microsoft.com/office/officeart/2005/8/layout/list1"/>
    <dgm:cxn modelId="{13E234C7-2158-4D96-8788-FD2605495EE4}" type="presOf" srcId="{676FD139-A893-491A-BE53-5AC5A9FAFDAC}" destId="{E3DA2949-B07E-4A87-87A5-CB28D6BB2B22}" srcOrd="0" destOrd="0" presId="urn:microsoft.com/office/officeart/2005/8/layout/list1"/>
    <dgm:cxn modelId="{170FAC31-EBE4-45D4-A375-71D7FDFC4D00}" type="presOf" srcId="{4B4F60C5-F94B-4102-B8B4-A6E6B1066088}" destId="{2FCE0BDC-35CD-4B3F-A0C2-E5428F0C6113}" srcOrd="1" destOrd="0" presId="urn:microsoft.com/office/officeart/2005/8/layout/list1"/>
    <dgm:cxn modelId="{F2A0A074-6D4B-44B7-8E15-30F099047DED}" type="presOf" srcId="{737DDAEB-1E51-4923-9D6E-88A350317FCB}" destId="{81B7BC2A-B119-49C0-A7A3-24A182BBCA9B}" srcOrd="1" destOrd="0" presId="urn:microsoft.com/office/officeart/2005/8/layout/list1"/>
    <dgm:cxn modelId="{DF2076C2-6C03-4B64-9188-329C131CEE05}" srcId="{D40E01A9-B557-4FE4-BDC2-0C5BC1D93C5E}" destId="{4023FC6B-5F5D-4765-9DF9-2528C8C2FA48}" srcOrd="2" destOrd="0" parTransId="{87C848B9-72BB-4CFD-930B-8A6F6D332387}" sibTransId="{4107B202-680C-4506-8941-2C600958356D}"/>
    <dgm:cxn modelId="{6B0E48A4-0480-41A8-927E-0A1FAB983421}" srcId="{E6691324-0C24-45D0-BBDB-DA78CE80B2BE}" destId="{4969ECA3-0EF7-42B6-A2F9-7518F0D0778D}" srcOrd="0" destOrd="0" parTransId="{37218059-4ECB-4B44-BF20-985FC3A3E0E8}" sibTransId="{6D9A6BF5-9495-41C6-BBEF-BA009A879819}"/>
    <dgm:cxn modelId="{76E0DCC7-934E-4A0E-9D31-2264BB8F1012}" srcId="{4B4F60C5-F94B-4102-B8B4-A6E6B1066088}" destId="{791853E1-2BC0-4904-96AA-DD93F606D95E}" srcOrd="0" destOrd="0" parTransId="{A6895B1C-A6D5-4026-B7A7-FDDD1E30F098}" sibTransId="{280E799A-EE20-49AA-8691-04FD213B6BF3}"/>
    <dgm:cxn modelId="{4214F3D0-1B04-474E-8B33-B680E27FCBEC}" srcId="{B539069E-F801-444D-8F35-C0161AFB9A43}" destId="{676FD139-A893-491A-BE53-5AC5A9FAFDAC}" srcOrd="0" destOrd="0" parTransId="{7C11C0EB-4122-4682-BE8F-275ED79BD067}" sibTransId="{B2381A27-7AF2-4B02-AAEE-11D6E89436F1}"/>
    <dgm:cxn modelId="{9C6BC5B2-C06C-41C9-8428-78E5907DEB8D}" type="presOf" srcId="{4023FC6B-5F5D-4765-9DF9-2528C8C2FA48}" destId="{8965B13B-4092-4AC6-BF30-A50B880BB30A}" srcOrd="0" destOrd="0" presId="urn:microsoft.com/office/officeart/2005/8/layout/list1"/>
    <dgm:cxn modelId="{57568579-6CFA-4FC7-94CE-61FF6C98E291}" srcId="{D40E01A9-B557-4FE4-BDC2-0C5BC1D93C5E}" destId="{E6691324-0C24-45D0-BBDB-DA78CE80B2BE}" srcOrd="4" destOrd="0" parTransId="{3D2FC4EA-BE5E-470F-B8A7-C27F32962C05}" sibTransId="{C76E8D1A-1E18-4123-AD9E-D5974968F711}"/>
    <dgm:cxn modelId="{5F6FB90F-377E-4B92-B01D-41CFAB96A35C}" srcId="{D40E01A9-B557-4FE4-BDC2-0C5BC1D93C5E}" destId="{737DDAEB-1E51-4923-9D6E-88A350317FCB}" srcOrd="0" destOrd="0" parTransId="{FDE9BB8D-B033-4F37-B306-EE9E1C2133C7}" sibTransId="{F2AF6DFA-52EE-407A-8C8A-D6D79742F2EC}"/>
    <dgm:cxn modelId="{B0ABD710-9F5E-4E93-AF0E-3F5E8859E347}" type="presOf" srcId="{4B4F60C5-F94B-4102-B8B4-A6E6B1066088}" destId="{14E33D70-2175-4795-9782-3427D0E3AFF7}" srcOrd="0" destOrd="0" presId="urn:microsoft.com/office/officeart/2005/8/layout/list1"/>
    <dgm:cxn modelId="{0F6DEF75-3522-4156-B4A4-CC3D2F002581}" type="presOf" srcId="{B539069E-F801-444D-8F35-C0161AFB9A43}" destId="{AD7C2DCF-27E8-40FB-9AB6-6FFE392A6CA1}" srcOrd="0" destOrd="0" presId="urn:microsoft.com/office/officeart/2005/8/layout/list1"/>
    <dgm:cxn modelId="{20044F77-F7C1-446A-AD7B-FA9E70FFEEC4}" type="presOf" srcId="{737DDAEB-1E51-4923-9D6E-88A350317FCB}" destId="{B07EBE48-1DD0-43D6-B270-1E1BCA001AB5}" srcOrd="0" destOrd="0" presId="urn:microsoft.com/office/officeart/2005/8/layout/list1"/>
    <dgm:cxn modelId="{2893415C-21D0-44D8-8C1E-985882A4C82E}" type="presOf" srcId="{5AFC1974-D384-4ECC-9EE7-03EB0A3F036D}" destId="{D35C7209-C281-475B-9C00-310A71DE0CAF}" srcOrd="0" destOrd="0" presId="urn:microsoft.com/office/officeart/2005/8/layout/list1"/>
    <dgm:cxn modelId="{79DA1E1F-A226-41C6-A89A-E21A5F6F1101}" type="presParOf" srcId="{0C84C9A3-EFC2-418A-A964-13E9402DEC7D}" destId="{4C26D2E2-4199-4A06-AAF2-E5B11FBFF2F9}" srcOrd="0" destOrd="0" presId="urn:microsoft.com/office/officeart/2005/8/layout/list1"/>
    <dgm:cxn modelId="{5B6E5B03-1201-4DD3-BB08-F15EC81E7A81}" type="presParOf" srcId="{4C26D2E2-4199-4A06-AAF2-E5B11FBFF2F9}" destId="{B07EBE48-1DD0-43D6-B270-1E1BCA001AB5}" srcOrd="0" destOrd="0" presId="urn:microsoft.com/office/officeart/2005/8/layout/list1"/>
    <dgm:cxn modelId="{04E97102-BE6A-495E-8B28-1207C668C55C}" type="presParOf" srcId="{4C26D2E2-4199-4A06-AAF2-E5B11FBFF2F9}" destId="{81B7BC2A-B119-49C0-A7A3-24A182BBCA9B}" srcOrd="1" destOrd="0" presId="urn:microsoft.com/office/officeart/2005/8/layout/list1"/>
    <dgm:cxn modelId="{B8209B55-32C4-4B7A-B4FD-0F7F81C92E1D}" type="presParOf" srcId="{0C84C9A3-EFC2-418A-A964-13E9402DEC7D}" destId="{EDFE1D22-631B-4BBA-A7A1-101B96321FE1}" srcOrd="1" destOrd="0" presId="urn:microsoft.com/office/officeart/2005/8/layout/list1"/>
    <dgm:cxn modelId="{A802E867-F169-460A-88F8-7D2463D846F1}" type="presParOf" srcId="{0C84C9A3-EFC2-418A-A964-13E9402DEC7D}" destId="{59AB02D3-CFEB-4DDF-9055-DD0B0780FBC3}" srcOrd="2" destOrd="0" presId="urn:microsoft.com/office/officeart/2005/8/layout/list1"/>
    <dgm:cxn modelId="{DAAA2703-2125-4673-80BA-EE05A3523D6F}" type="presParOf" srcId="{0C84C9A3-EFC2-418A-A964-13E9402DEC7D}" destId="{C767E3C3-C425-4CC1-8FB0-4D9E5EE702D2}" srcOrd="3" destOrd="0" presId="urn:microsoft.com/office/officeart/2005/8/layout/list1"/>
    <dgm:cxn modelId="{E2A7E241-EDA2-4748-8B3D-B937DD0381A2}" type="presParOf" srcId="{0C84C9A3-EFC2-418A-A964-13E9402DEC7D}" destId="{2ED04632-3984-469F-ADD0-73B45BE60B8D}" srcOrd="4" destOrd="0" presId="urn:microsoft.com/office/officeart/2005/8/layout/list1"/>
    <dgm:cxn modelId="{BA4774F2-E776-4F1F-B750-0D6CE2115639}" type="presParOf" srcId="{2ED04632-3984-469F-ADD0-73B45BE60B8D}" destId="{14E33D70-2175-4795-9782-3427D0E3AFF7}" srcOrd="0" destOrd="0" presId="urn:microsoft.com/office/officeart/2005/8/layout/list1"/>
    <dgm:cxn modelId="{64E8E71B-7F4C-4140-8A3C-E81B88787E2A}" type="presParOf" srcId="{2ED04632-3984-469F-ADD0-73B45BE60B8D}" destId="{2FCE0BDC-35CD-4B3F-A0C2-E5428F0C6113}" srcOrd="1" destOrd="0" presId="urn:microsoft.com/office/officeart/2005/8/layout/list1"/>
    <dgm:cxn modelId="{C89976E7-C03C-4098-B208-427D2DEFE8FE}" type="presParOf" srcId="{0C84C9A3-EFC2-418A-A964-13E9402DEC7D}" destId="{D755DB26-951F-4F5D-A90E-1F93252A1F4F}" srcOrd="5" destOrd="0" presId="urn:microsoft.com/office/officeart/2005/8/layout/list1"/>
    <dgm:cxn modelId="{3E33EC63-0AA7-4B42-841C-86DECC67CDAE}" type="presParOf" srcId="{0C84C9A3-EFC2-418A-A964-13E9402DEC7D}" destId="{54C8AC8A-F308-47FD-BFF1-D8529017F2ED}" srcOrd="6" destOrd="0" presId="urn:microsoft.com/office/officeart/2005/8/layout/list1"/>
    <dgm:cxn modelId="{46F29B51-F7D5-4CD2-8864-53BBEE0E5223}" type="presParOf" srcId="{0C84C9A3-EFC2-418A-A964-13E9402DEC7D}" destId="{E896CE61-40FF-44DC-BF0E-3D3C16A84A50}" srcOrd="7" destOrd="0" presId="urn:microsoft.com/office/officeart/2005/8/layout/list1"/>
    <dgm:cxn modelId="{0618610E-8A4C-4722-BADD-07793B2ACA2B}" type="presParOf" srcId="{0C84C9A3-EFC2-418A-A964-13E9402DEC7D}" destId="{0B5CD210-43EB-4385-AA55-1AE79A2B7257}" srcOrd="8" destOrd="0" presId="urn:microsoft.com/office/officeart/2005/8/layout/list1"/>
    <dgm:cxn modelId="{ECE28749-2AED-4A8D-82B3-D578783BD5F3}" type="presParOf" srcId="{0B5CD210-43EB-4385-AA55-1AE79A2B7257}" destId="{8965B13B-4092-4AC6-BF30-A50B880BB30A}" srcOrd="0" destOrd="0" presId="urn:microsoft.com/office/officeart/2005/8/layout/list1"/>
    <dgm:cxn modelId="{1DEE34A4-177A-467F-9C4C-609355E00407}" type="presParOf" srcId="{0B5CD210-43EB-4385-AA55-1AE79A2B7257}" destId="{39FA9BCF-7C2F-444C-AEC4-FE15B821483D}" srcOrd="1" destOrd="0" presId="urn:microsoft.com/office/officeart/2005/8/layout/list1"/>
    <dgm:cxn modelId="{2D9BA612-EA67-4A73-BEFB-8EEDA23F0489}" type="presParOf" srcId="{0C84C9A3-EFC2-418A-A964-13E9402DEC7D}" destId="{49B9428E-61F6-4957-B37E-77213213E5C5}" srcOrd="9" destOrd="0" presId="urn:microsoft.com/office/officeart/2005/8/layout/list1"/>
    <dgm:cxn modelId="{B9B7A56A-168E-4B12-BA6B-CEFF0BDA9E2F}" type="presParOf" srcId="{0C84C9A3-EFC2-418A-A964-13E9402DEC7D}" destId="{D35C7209-C281-475B-9C00-310A71DE0CAF}" srcOrd="10" destOrd="0" presId="urn:microsoft.com/office/officeart/2005/8/layout/list1"/>
    <dgm:cxn modelId="{D99AFA1F-58C3-494C-8D47-7838E947AB87}" type="presParOf" srcId="{0C84C9A3-EFC2-418A-A964-13E9402DEC7D}" destId="{5A1B5DB6-ED43-4236-90F7-61A9B7C8D504}" srcOrd="11" destOrd="0" presId="urn:microsoft.com/office/officeart/2005/8/layout/list1"/>
    <dgm:cxn modelId="{0B6DE018-3F57-4F63-97A8-7B2B6F551D91}" type="presParOf" srcId="{0C84C9A3-EFC2-418A-A964-13E9402DEC7D}" destId="{07E1DAF1-6A16-4B7B-8E97-3354C65F9D3F}" srcOrd="12" destOrd="0" presId="urn:microsoft.com/office/officeart/2005/8/layout/list1"/>
    <dgm:cxn modelId="{98DAE3EE-6205-4648-98AB-688BDDC3A4AB}" type="presParOf" srcId="{07E1DAF1-6A16-4B7B-8E97-3354C65F9D3F}" destId="{AD7C2DCF-27E8-40FB-9AB6-6FFE392A6CA1}" srcOrd="0" destOrd="0" presId="urn:microsoft.com/office/officeart/2005/8/layout/list1"/>
    <dgm:cxn modelId="{73C53518-ECBC-4974-A78D-A03860629C91}" type="presParOf" srcId="{07E1DAF1-6A16-4B7B-8E97-3354C65F9D3F}" destId="{E8E8429C-473E-452F-BA9F-A36EDEB28698}" srcOrd="1" destOrd="0" presId="urn:microsoft.com/office/officeart/2005/8/layout/list1"/>
    <dgm:cxn modelId="{85F0D36C-C486-4EDB-9488-36C3D0591C38}" type="presParOf" srcId="{0C84C9A3-EFC2-418A-A964-13E9402DEC7D}" destId="{5757724A-0D4C-4E7F-A5E5-6D3279DDBBBF}" srcOrd="13" destOrd="0" presId="urn:microsoft.com/office/officeart/2005/8/layout/list1"/>
    <dgm:cxn modelId="{FA43BE98-3790-4AA0-950B-D2C04389FDA8}" type="presParOf" srcId="{0C84C9A3-EFC2-418A-A964-13E9402DEC7D}" destId="{E3DA2949-B07E-4A87-87A5-CB28D6BB2B22}" srcOrd="14" destOrd="0" presId="urn:microsoft.com/office/officeart/2005/8/layout/list1"/>
    <dgm:cxn modelId="{4D2ED44A-D11A-4E64-BAC1-3E4AF0479089}" type="presParOf" srcId="{0C84C9A3-EFC2-418A-A964-13E9402DEC7D}" destId="{751EE8E0-7522-472E-9105-D75C3697CB87}" srcOrd="15" destOrd="0" presId="urn:microsoft.com/office/officeart/2005/8/layout/list1"/>
    <dgm:cxn modelId="{8A9FF2A3-00C2-4735-B9AD-E887C8CE3586}" type="presParOf" srcId="{0C84C9A3-EFC2-418A-A964-13E9402DEC7D}" destId="{BCC07450-3E47-4099-9D2C-4818D625CF62}" srcOrd="16" destOrd="0" presId="urn:microsoft.com/office/officeart/2005/8/layout/list1"/>
    <dgm:cxn modelId="{DF7B6C1B-856E-4D38-A8DE-8FB4721BBBC2}" type="presParOf" srcId="{BCC07450-3E47-4099-9D2C-4818D625CF62}" destId="{6380952F-8CE3-4AC4-A8F4-B0D8E09D1063}" srcOrd="0" destOrd="0" presId="urn:microsoft.com/office/officeart/2005/8/layout/list1"/>
    <dgm:cxn modelId="{B4A7084C-E4A2-47EF-82B5-83EF64111EDD}" type="presParOf" srcId="{BCC07450-3E47-4099-9D2C-4818D625CF62}" destId="{82B463F9-536A-42DE-9F5A-BC3DCEFB7A4F}" srcOrd="1" destOrd="0" presId="urn:microsoft.com/office/officeart/2005/8/layout/list1"/>
    <dgm:cxn modelId="{B1140BC6-24E8-47BA-847A-FB3B1794A4C7}" type="presParOf" srcId="{0C84C9A3-EFC2-418A-A964-13E9402DEC7D}" destId="{1D08E975-1626-4EE6-9DAC-3E857AB0A26B}" srcOrd="17" destOrd="0" presId="urn:microsoft.com/office/officeart/2005/8/layout/list1"/>
    <dgm:cxn modelId="{2A1E9A42-76ED-4CC7-9BB9-11493A4D466C}" type="presParOf" srcId="{0C84C9A3-EFC2-418A-A964-13E9402DEC7D}" destId="{DA9A5B8D-7630-412A-98B2-6C81AF328EFC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9AB02D3-CFEB-4DDF-9055-DD0B0780FBC3}">
      <dsp:nvSpPr>
        <dsp:cNvPr id="0" name=""/>
        <dsp:cNvSpPr/>
      </dsp:nvSpPr>
      <dsp:spPr>
        <a:xfrm>
          <a:off x="0" y="246496"/>
          <a:ext cx="7162800" cy="519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5913" tIns="229108" rIns="555913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>
              <a:solidFill>
                <a:schemeClr val="accent2"/>
              </a:solidFill>
            </a:rPr>
            <a:t>08:00 – 13:00  14:00-18:00</a:t>
          </a:r>
          <a:endParaRPr lang="cs-CZ" sz="1400" kern="1200" dirty="0">
            <a:solidFill>
              <a:schemeClr val="accent2"/>
            </a:solidFill>
          </a:endParaRPr>
        </a:p>
      </dsp:txBody>
      <dsp:txXfrm>
        <a:off x="0" y="246496"/>
        <a:ext cx="7162800" cy="519750"/>
      </dsp:txXfrm>
    </dsp:sp>
    <dsp:sp modelId="{81B7BC2A-B119-49C0-A7A3-24A182BBCA9B}">
      <dsp:nvSpPr>
        <dsp:cNvPr id="0" name=""/>
        <dsp:cNvSpPr/>
      </dsp:nvSpPr>
      <dsp:spPr>
        <a:xfrm>
          <a:off x="358140" y="84136"/>
          <a:ext cx="5013960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9516" tIns="0" rIns="189516" bIns="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accent2"/>
              </a:solidFill>
            </a:rPr>
            <a:t>Pondělí</a:t>
          </a:r>
          <a:endParaRPr lang="cs-CZ" sz="1400" kern="1200" dirty="0">
            <a:solidFill>
              <a:schemeClr val="accent2"/>
            </a:solidFill>
          </a:endParaRPr>
        </a:p>
      </dsp:txBody>
      <dsp:txXfrm>
        <a:off x="358140" y="84136"/>
        <a:ext cx="5013960" cy="324720"/>
      </dsp:txXfrm>
    </dsp:sp>
    <dsp:sp modelId="{54C8AC8A-F308-47FD-BFF1-D8529017F2ED}">
      <dsp:nvSpPr>
        <dsp:cNvPr id="0" name=""/>
        <dsp:cNvSpPr/>
      </dsp:nvSpPr>
      <dsp:spPr>
        <a:xfrm>
          <a:off x="0" y="988007"/>
          <a:ext cx="7162800" cy="519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5913" tIns="229108" rIns="555913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>
              <a:solidFill>
                <a:schemeClr val="accent2"/>
              </a:solidFill>
            </a:rPr>
            <a:t>08:00 – 13:00  14:00-18:00</a:t>
          </a:r>
          <a:endParaRPr lang="cs-CZ" sz="1400" kern="1200" dirty="0">
            <a:solidFill>
              <a:schemeClr val="accent2"/>
            </a:solidFill>
          </a:endParaRPr>
        </a:p>
      </dsp:txBody>
      <dsp:txXfrm>
        <a:off x="0" y="988007"/>
        <a:ext cx="7162800" cy="519750"/>
      </dsp:txXfrm>
    </dsp:sp>
    <dsp:sp modelId="{2FCE0BDC-35CD-4B3F-A0C2-E5428F0C6113}">
      <dsp:nvSpPr>
        <dsp:cNvPr id="0" name=""/>
        <dsp:cNvSpPr/>
      </dsp:nvSpPr>
      <dsp:spPr>
        <a:xfrm>
          <a:off x="358140" y="825647"/>
          <a:ext cx="5013960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9516" tIns="0" rIns="189516" bIns="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accent2"/>
              </a:solidFill>
            </a:rPr>
            <a:t>Úterý</a:t>
          </a:r>
          <a:endParaRPr lang="cs-CZ" sz="1400" kern="1200" dirty="0">
            <a:solidFill>
              <a:schemeClr val="accent2"/>
            </a:solidFill>
          </a:endParaRPr>
        </a:p>
      </dsp:txBody>
      <dsp:txXfrm>
        <a:off x="358140" y="825647"/>
        <a:ext cx="5013960" cy="324720"/>
      </dsp:txXfrm>
    </dsp:sp>
    <dsp:sp modelId="{D35C7209-C281-475B-9C00-310A71DE0CAF}">
      <dsp:nvSpPr>
        <dsp:cNvPr id="0" name=""/>
        <dsp:cNvSpPr/>
      </dsp:nvSpPr>
      <dsp:spPr>
        <a:xfrm>
          <a:off x="0" y="1729517"/>
          <a:ext cx="7162800" cy="519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5913" tIns="229108" rIns="555913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>
              <a:solidFill>
                <a:schemeClr val="accent2"/>
              </a:solidFill>
            </a:rPr>
            <a:t>08:00 – 13:00  14:00-18:00</a:t>
          </a:r>
          <a:endParaRPr lang="cs-CZ" sz="1400" kern="1200" dirty="0">
            <a:solidFill>
              <a:schemeClr val="accent2"/>
            </a:solidFill>
          </a:endParaRPr>
        </a:p>
      </dsp:txBody>
      <dsp:txXfrm>
        <a:off x="0" y="1729517"/>
        <a:ext cx="7162800" cy="519750"/>
      </dsp:txXfrm>
    </dsp:sp>
    <dsp:sp modelId="{39FA9BCF-7C2F-444C-AEC4-FE15B821483D}">
      <dsp:nvSpPr>
        <dsp:cNvPr id="0" name=""/>
        <dsp:cNvSpPr/>
      </dsp:nvSpPr>
      <dsp:spPr>
        <a:xfrm>
          <a:off x="358140" y="1567157"/>
          <a:ext cx="5013960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9516" tIns="0" rIns="189516" bIns="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accent2"/>
              </a:solidFill>
            </a:rPr>
            <a:t>Středa</a:t>
          </a:r>
          <a:endParaRPr lang="cs-CZ" sz="1400" kern="1200" dirty="0">
            <a:solidFill>
              <a:schemeClr val="accent2"/>
            </a:solidFill>
          </a:endParaRPr>
        </a:p>
      </dsp:txBody>
      <dsp:txXfrm>
        <a:off x="358140" y="1567157"/>
        <a:ext cx="5013960" cy="324720"/>
      </dsp:txXfrm>
    </dsp:sp>
    <dsp:sp modelId="{E3DA2949-B07E-4A87-87A5-CB28D6BB2B22}">
      <dsp:nvSpPr>
        <dsp:cNvPr id="0" name=""/>
        <dsp:cNvSpPr/>
      </dsp:nvSpPr>
      <dsp:spPr>
        <a:xfrm>
          <a:off x="0" y="2471027"/>
          <a:ext cx="7162800" cy="519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5913" tIns="229108" rIns="555913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>
              <a:solidFill>
                <a:schemeClr val="accent2"/>
              </a:solidFill>
            </a:rPr>
            <a:t>08:00 – 13:00  14:00-18:00</a:t>
          </a:r>
          <a:endParaRPr lang="cs-CZ" sz="1400" kern="1200" dirty="0">
            <a:solidFill>
              <a:schemeClr val="accent2"/>
            </a:solidFill>
          </a:endParaRPr>
        </a:p>
      </dsp:txBody>
      <dsp:txXfrm>
        <a:off x="0" y="2471027"/>
        <a:ext cx="7162800" cy="519750"/>
      </dsp:txXfrm>
    </dsp:sp>
    <dsp:sp modelId="{E8E8429C-473E-452F-BA9F-A36EDEB28698}">
      <dsp:nvSpPr>
        <dsp:cNvPr id="0" name=""/>
        <dsp:cNvSpPr/>
      </dsp:nvSpPr>
      <dsp:spPr>
        <a:xfrm>
          <a:off x="358140" y="2308667"/>
          <a:ext cx="5013960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9516" tIns="0" rIns="189516" bIns="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accent2"/>
              </a:solidFill>
            </a:rPr>
            <a:t>Čtvrtek</a:t>
          </a:r>
          <a:endParaRPr lang="cs-CZ" sz="1400" kern="1200" dirty="0">
            <a:solidFill>
              <a:schemeClr val="accent2"/>
            </a:solidFill>
          </a:endParaRPr>
        </a:p>
      </dsp:txBody>
      <dsp:txXfrm>
        <a:off x="358140" y="2308667"/>
        <a:ext cx="5013960" cy="324720"/>
      </dsp:txXfrm>
    </dsp:sp>
    <dsp:sp modelId="{DA9A5B8D-7630-412A-98B2-6C81AF328EFC}">
      <dsp:nvSpPr>
        <dsp:cNvPr id="0" name=""/>
        <dsp:cNvSpPr/>
      </dsp:nvSpPr>
      <dsp:spPr>
        <a:xfrm>
          <a:off x="0" y="3212537"/>
          <a:ext cx="7162800" cy="519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5913" tIns="229108" rIns="555913" bIns="99568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>
              <a:solidFill>
                <a:schemeClr val="accent2"/>
              </a:solidFill>
            </a:rPr>
            <a:t>08:00 – 13:00  14:00-18:00</a:t>
          </a:r>
          <a:endParaRPr lang="cs-CZ" sz="1400" kern="1200" dirty="0">
            <a:solidFill>
              <a:schemeClr val="accent2"/>
            </a:solidFill>
          </a:endParaRPr>
        </a:p>
      </dsp:txBody>
      <dsp:txXfrm>
        <a:off x="0" y="3212537"/>
        <a:ext cx="7162800" cy="519750"/>
      </dsp:txXfrm>
    </dsp:sp>
    <dsp:sp modelId="{82B463F9-536A-42DE-9F5A-BC3DCEFB7A4F}">
      <dsp:nvSpPr>
        <dsp:cNvPr id="0" name=""/>
        <dsp:cNvSpPr/>
      </dsp:nvSpPr>
      <dsp:spPr>
        <a:xfrm>
          <a:off x="358140" y="3050177"/>
          <a:ext cx="5013960" cy="3247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9516" tIns="0" rIns="189516" bIns="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solidFill>
                <a:schemeClr val="accent2"/>
              </a:solidFill>
            </a:rPr>
            <a:t>Pátek</a:t>
          </a:r>
          <a:endParaRPr lang="cs-CZ" sz="1400" kern="1200" dirty="0">
            <a:solidFill>
              <a:schemeClr val="accent2"/>
            </a:solidFill>
          </a:endParaRPr>
        </a:p>
      </dsp:txBody>
      <dsp:txXfrm>
        <a:off x="358140" y="3050177"/>
        <a:ext cx="5013960" cy="3247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506E073-84F6-468B-A50E-4FA4FAE2BE69}" type="datetimeFigureOut">
              <a:rPr lang="cs-CZ"/>
              <a:pPr>
                <a:defRPr/>
              </a:pPr>
              <a:t>21.10.2014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CD18D8B1-935D-4B50-B64C-F6AD6510E5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6648759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0E75608-B3A8-4BFA-9255-57A9D7834015}" type="slidenum">
              <a:rPr lang="cs-CZ" smtClean="0"/>
              <a:pPr/>
              <a:t>11</a:t>
            </a:fld>
            <a:endParaRPr lang="cs-CZ" smtClean="0"/>
          </a:p>
        </p:txBody>
      </p:sp>
    </p:spTree>
    <p:extLst>
      <p:ext uri="{BB962C8B-B14F-4D97-AF65-F5344CB8AC3E}">
        <p14:creationId xmlns="" xmlns:p14="http://schemas.microsoft.com/office/powerpoint/2010/main" val="35301895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Droplets-SD-Title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/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/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DB1C0F-CE6E-4577-BACC-5FD685088D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1290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270004-C36A-4CF3-B17A-5D0EE1B6E6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0455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1EB08F-354B-4751-992A-224812AC69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28199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A9014A-93B5-4F3C-BFAA-1D1933A596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36647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10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23006-B6B9-4275-A8F1-B21455FCA3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25880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0930DA-2BC9-4F87-9946-36BA312499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71172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706DE-7D4E-4944-9C00-44DA0D404C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22083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172319-1FA3-40F5-822E-0DB4944D7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2293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91A30-8AB3-4B7F-9F00-FF184E5A12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7205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CB131-EE33-4B5C-A2B5-04E45F981B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68743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47B7B5-0369-4E6F-A7A9-0CE3880452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52404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2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10"/>
          <p:cNvSpPr txBox="1"/>
          <p:nvPr/>
        </p:nvSpPr>
        <p:spPr>
          <a:xfrm>
            <a:off x="738188" y="887413"/>
            <a:ext cx="546100" cy="585787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en-US" sz="8000" dirty="0">
                <a:effectLst/>
              </a:rPr>
              <a:t>“</a:t>
            </a:r>
          </a:p>
        </p:txBody>
      </p:sp>
      <p:sp>
        <p:nvSpPr>
          <p:cNvPr id="7" name="TextBox 13"/>
          <p:cNvSpPr txBox="1"/>
          <p:nvPr/>
        </p:nvSpPr>
        <p:spPr>
          <a:xfrm>
            <a:off x="7850188" y="3119438"/>
            <a:ext cx="554037" cy="585787"/>
          </a:xfrm>
          <a:prstGeom prst="rect">
            <a:avLst/>
          </a:prstGeom>
        </p:spPr>
        <p:txBody>
          <a:bodyPr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>
              <a:defRPr/>
            </a:pPr>
            <a:r>
              <a:rPr lang="en-US" sz="8000" dirty="0"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/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3ACE6A-1B46-4862-BC3E-DD88FFB835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927919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D3E566-BE1F-4FBA-81DA-B9405805A1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792421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3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Date Placeholder 2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Footer Placeholder 3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7" name="Slide Number Placeholder 4"/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E2C72-D62D-447B-A37A-CF2C8EFBD2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558995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6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Date Placeholder 2"/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Footer Placeholder 3"/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Slide Number Placeholder 4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DFAC53-E620-4E9C-A576-F8B502E9FC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27538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AF670-00DC-4A5F-AE15-C6E867A2D5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81771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9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63CF22-35C2-438F-B374-14F927CAC7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45266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619125"/>
            <a:ext cx="7772400" cy="15954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366963"/>
            <a:ext cx="7772400" cy="34242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450" y="5883275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83275"/>
            <a:ext cx="500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113" y="5883275"/>
            <a:ext cx="5730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mtClean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4D6D1C6B-0611-4A55-BFE4-15BD0A7F23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  <p:sldLayoutId id="2147483711" r:id="rId17"/>
  </p:sldLayoutIdLst>
  <p:txStyles>
    <p:titleStyle>
      <a:lvl1pPr algn="ctr" rtl="0" fontAlgn="base">
        <a:lnSpc>
          <a:spcPct val="90000"/>
        </a:lnSpc>
        <a:spcBef>
          <a:spcPct val="0"/>
        </a:spcBef>
        <a:spcAft>
          <a:spcPct val="0"/>
        </a:spcAft>
        <a:defRPr sz="36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2pPr>
      <a:lvl3pPr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3pPr>
      <a:lvl4pPr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4pPr>
      <a:lvl5pPr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5pPr>
      <a:lvl6pPr marL="4572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6pPr>
      <a:lvl7pPr marL="9144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7pPr>
      <a:lvl8pPr marL="13716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8pPr>
      <a:lvl9pPr marL="1828800" algn="ctr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tx1"/>
          </a:solidFill>
          <a:latin typeface="Tw Cen MT" panose="020B0602020104020603" pitchFamily="34" charset="-18"/>
        </a:defRPr>
      </a:lvl9pPr>
    </p:titleStyle>
    <p:bodyStyle>
      <a:lvl1pPr marL="228600" indent="-228600" algn="l" rtl="0" fontAlgn="base">
        <a:lnSpc>
          <a:spcPct val="120000"/>
        </a:lnSpc>
        <a:spcBef>
          <a:spcPts val="1000"/>
        </a:spcBef>
        <a:spcAft>
          <a:spcPct val="0"/>
        </a:spcAft>
        <a:buClr>
          <a:schemeClr val="tx1"/>
        </a:buClr>
        <a:buFont typeface="Arial" panose="020B0604020202020204" pitchFamily="34" charset="0"/>
        <a:buChar char="•"/>
        <a:defRPr sz="2000" kern="1200" cap="all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panose="020B0604020202020204" pitchFamily="34" charset="0"/>
        <a:buChar char="•"/>
        <a:defRPr kern="1200" cap="all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panose="020B0604020202020204" pitchFamily="34" charset="0"/>
        <a:buChar char="•"/>
        <a:defRPr sz="1600" kern="1200" cap="all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panose="020B0604020202020204" pitchFamily="34" charset="0"/>
        <a:buChar char="•"/>
        <a:defRPr sz="1400" kern="1200" cap="all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120000"/>
        </a:lnSpc>
        <a:spcBef>
          <a:spcPts val="500"/>
        </a:spcBef>
        <a:spcAft>
          <a:spcPct val="0"/>
        </a:spcAft>
        <a:buClr>
          <a:schemeClr val="tx1"/>
        </a:buClr>
        <a:buFont typeface="Arial" panose="020B0604020202020204" pitchFamily="34" charset="0"/>
        <a:buChar char="•"/>
        <a:defRPr sz="1400" kern="1200" cap="all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6250"/>
            <a:ext cx="6011862" cy="1470025"/>
          </a:xfrm>
          <a:solidFill>
            <a:srgbClr val="FFFFFF"/>
          </a:solidFill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 fontScale="92500" lnSpcReduction="20000"/>
          </a:bodyPr>
          <a:lstStyle/>
          <a:p>
            <a:pPr algn="l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altLang="cs-CZ" sz="1200" b="1" dirty="0" smtClean="0"/>
              <a:t>Číslo projektu školy 	CZ.1.07/1.5.00/34.0963 </a:t>
            </a:r>
          </a:p>
          <a:p>
            <a:pPr algn="l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altLang="cs-CZ" sz="1200" b="1" dirty="0" smtClean="0"/>
              <a:t>Číslo a název šablony     PowerPoint</a:t>
            </a:r>
          </a:p>
          <a:p>
            <a:pPr algn="l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altLang="cs-CZ" sz="1200" b="1" dirty="0" smtClean="0"/>
              <a:t>klíčové aktivity 	</a:t>
            </a:r>
            <a:r>
              <a:rPr lang="cs-CZ" sz="1200" b="1" dirty="0"/>
              <a:t>III/2 Inovace a zkvalitnění výuky prostřednictvím </a:t>
            </a:r>
            <a:r>
              <a:rPr lang="cs-CZ" sz="1200" b="1" dirty="0" smtClean="0"/>
              <a:t>ICT </a:t>
            </a:r>
            <a:r>
              <a:rPr lang="cs-CZ" altLang="cs-CZ" sz="1200" b="1" dirty="0" smtClean="0"/>
              <a:t>Práce </a:t>
            </a:r>
            <a:r>
              <a:rPr lang="cs-CZ" altLang="cs-CZ" sz="1200" b="1" dirty="0"/>
              <a:t>snímkem </a:t>
            </a:r>
          </a:p>
          <a:p>
            <a:pPr algn="l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altLang="cs-CZ" sz="1200" b="1" dirty="0" smtClean="0"/>
              <a:t>Číslo materiálu	VY_32_INOVACE_ICT_I_S3 16</a:t>
            </a:r>
          </a:p>
        </p:txBody>
      </p:sp>
      <p:sp>
        <p:nvSpPr>
          <p:cNvPr id="20484" name="Text Box 6"/>
          <p:cNvSpPr txBox="1">
            <a:spLocks noChangeArrowheads="1"/>
          </p:cNvSpPr>
          <p:nvPr/>
        </p:nvSpPr>
        <p:spPr bwMode="auto">
          <a:xfrm>
            <a:off x="1547813" y="3213634"/>
            <a:ext cx="6553200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1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100" b="1" dirty="0">
                <a:latin typeface="Arial" panose="020B0604020202020204" pitchFamily="34" charset="0"/>
              </a:rPr>
              <a:t>Název:			</a:t>
            </a:r>
            <a:r>
              <a:rPr lang="cs-CZ" altLang="cs-CZ" sz="1100" b="1" dirty="0" err="1">
                <a:latin typeface="Arial" panose="020B0604020202020204" pitchFamily="34" charset="0"/>
              </a:rPr>
              <a:t>Power</a:t>
            </a:r>
            <a:r>
              <a:rPr lang="cs-CZ" altLang="cs-CZ" sz="1100" b="1" dirty="0">
                <a:latin typeface="Arial" panose="020B0604020202020204" pitchFamily="34" charset="0"/>
              </a:rPr>
              <a:t> Point</a:t>
            </a:r>
            <a:endParaRPr lang="cs-CZ" altLang="cs-CZ" sz="1100" dirty="0"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Autor:			Ing. </a:t>
            </a:r>
            <a:r>
              <a:rPr lang="cs-CZ" altLang="cs-CZ" sz="1100" dirty="0" err="1">
                <a:latin typeface="Arial" panose="020B0604020202020204" pitchFamily="34" charset="0"/>
              </a:rPr>
              <a:t>Nikolov</a:t>
            </a:r>
            <a:r>
              <a:rPr lang="cs-CZ" altLang="cs-CZ" sz="1100" dirty="0">
                <a:latin typeface="Arial" panose="020B0604020202020204" pitchFamily="34" charset="0"/>
              </a:rPr>
              <a:t> Nikolaj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Datum:			</a:t>
            </a:r>
            <a:r>
              <a:rPr lang="cs-CZ" altLang="cs-CZ" sz="1100" dirty="0" smtClean="0">
                <a:latin typeface="Arial" panose="020B0604020202020204" pitchFamily="34" charset="0"/>
              </a:rPr>
              <a:t>7.10.2013</a:t>
            </a:r>
            <a:endParaRPr lang="cs-CZ" altLang="cs-CZ" sz="1100" dirty="0"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Obor:			</a:t>
            </a:r>
            <a:r>
              <a:rPr lang="cs-CZ" altLang="cs-CZ" sz="1100" dirty="0" smtClean="0">
                <a:latin typeface="Arial" panose="020B0604020202020204" pitchFamily="34" charset="0"/>
              </a:rPr>
              <a:t>65-41-L/01 Gastronomie</a:t>
            </a:r>
            <a:endParaRPr lang="cs-CZ" altLang="cs-CZ" sz="1100" dirty="0"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Ročník:			</a:t>
            </a:r>
            <a:r>
              <a:rPr lang="cs-CZ" altLang="cs-CZ" sz="1100" dirty="0" smtClean="0">
                <a:latin typeface="Arial" panose="020B0604020202020204" pitchFamily="34" charset="0"/>
              </a:rPr>
              <a:t>2. </a:t>
            </a:r>
            <a:r>
              <a:rPr lang="cs-CZ" altLang="cs-CZ" sz="1100" dirty="0">
                <a:latin typeface="Arial" panose="020B0604020202020204" pitchFamily="34" charset="0"/>
              </a:rPr>
              <a:t>ročník 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Předmět:			ICT</a:t>
            </a:r>
            <a:endParaRPr lang="cs-CZ" altLang="cs-CZ" sz="1100" b="1" dirty="0"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1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cs-CZ" altLang="cs-CZ" sz="1100" dirty="0"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1. Znázornění postupu sestavení individuální prezentace žákem s využitím nástrojů a možností 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    prezentačního programu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2. Nácvik dovedností používání jednotlivých šablon pro sestavování individuálních prezentací   samotnými žáky při zpracování zadaného tématu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	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altLang="cs-CZ" sz="1100" dirty="0">
                <a:latin typeface="Arial" panose="020B0604020202020204" pitchFamily="34" charset="0"/>
              </a:rPr>
              <a:t>	</a:t>
            </a:r>
            <a:r>
              <a:rPr lang="cs-CZ" altLang="cs-CZ" sz="1800" dirty="0">
                <a:latin typeface="Arial" panose="020B0604020202020204" pitchFamily="34" charset="0"/>
              </a:rPr>
              <a:t/>
            </a:r>
            <a:br>
              <a:rPr lang="cs-CZ" altLang="cs-CZ" sz="1800" dirty="0">
                <a:latin typeface="Arial" panose="020B0604020202020204" pitchFamily="34" charset="0"/>
              </a:rPr>
            </a:br>
            <a:endParaRPr lang="cs-CZ" altLang="cs-CZ" sz="18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800" y="2366963"/>
            <a:ext cx="7772400" cy="3424237"/>
          </a:xfrm>
        </p:spPr>
        <p:txBody>
          <a:bodyPr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/>
                </a:solidFill>
              </a:rPr>
              <a:t>PowerPoint  prezentační nástroj začíná</a:t>
            </a:r>
          </a:p>
          <a:p>
            <a:pPr algn="r" fontAlgn="auto">
              <a:spcAft>
                <a:spcPts val="0"/>
              </a:spcAft>
              <a:defRPr/>
            </a:pPr>
            <a:r>
              <a:rPr lang="cs-CZ" dirty="0" smtClean="0"/>
              <a:t>Vkládáním snímku – </a:t>
            </a:r>
            <a:r>
              <a:rPr lang="cs-CZ" sz="2400" dirty="0" smtClean="0"/>
              <a:t>nový snímek ze záložky vybereme</a:t>
            </a: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r" fontAlgn="auto">
              <a:spcAft>
                <a:spcPts val="0"/>
              </a:spcAft>
              <a:buFontTx/>
              <a:buNone/>
              <a:defRPr/>
            </a:pPr>
            <a:r>
              <a:rPr lang="cs-CZ" sz="2400" dirty="0" smtClean="0"/>
              <a:t>nebo  podržíme CTRL+ M</a:t>
            </a:r>
          </a:p>
          <a:p>
            <a:pPr marL="0" indent="0" fontAlgn="auto">
              <a:spcAft>
                <a:spcPts val="0"/>
              </a:spcAft>
              <a:buFontTx/>
              <a:buNone/>
              <a:defRPr/>
            </a:pPr>
            <a:r>
              <a:rPr lang="cs-CZ" sz="2400" dirty="0" smtClean="0"/>
              <a:t>				</a:t>
            </a:r>
          </a:p>
          <a:p>
            <a:pPr marL="0" indent="0" fontAlgn="auto">
              <a:spcAft>
                <a:spcPts val="0"/>
              </a:spcAft>
              <a:buFontTx/>
              <a:buNone/>
              <a:defRPr/>
            </a:pPr>
            <a:r>
              <a:rPr lang="cs-CZ" sz="2400" dirty="0" smtClean="0"/>
              <a:t>				                 </a:t>
            </a:r>
          </a:p>
          <a:p>
            <a:pPr marL="0" indent="0" fontAlgn="auto">
              <a:spcAft>
                <a:spcPts val="0"/>
              </a:spcAft>
              <a:buFontTx/>
              <a:buNone/>
              <a:defRPr/>
            </a:pPr>
            <a:r>
              <a:rPr lang="cs-CZ" sz="2400" dirty="0" smtClean="0"/>
              <a:t>  výchozí návrh </a:t>
            </a:r>
          </a:p>
          <a:p>
            <a:pPr marL="0" indent="0" fontAlgn="auto">
              <a:spcAft>
                <a:spcPts val="0"/>
              </a:spcAft>
              <a:buFontTx/>
              <a:buNone/>
              <a:defRPr/>
            </a:pPr>
            <a:r>
              <a:rPr lang="cs-CZ" sz="2400" dirty="0" smtClean="0"/>
              <a:t>   zde se nabízí devět   dalších možností vložení snímku </a:t>
            </a:r>
          </a:p>
        </p:txBody>
      </p:sp>
      <p:pic>
        <p:nvPicPr>
          <p:cNvPr id="21507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815981" y="3464345"/>
            <a:ext cx="1062038" cy="6477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dirty="0"/>
              <a:t> </a:t>
            </a:r>
            <a:r>
              <a:rPr lang="cs-CZ" sz="2400" dirty="0">
                <a:solidFill>
                  <a:schemeClr val="tx2"/>
                </a:solidFill>
              </a:rPr>
              <a:t>Domů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2586038" y="3908425"/>
            <a:ext cx="2690812" cy="5032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sz="2400" dirty="0">
                <a:solidFill>
                  <a:schemeClr val="tx2"/>
                </a:solidFill>
              </a:rPr>
              <a:t>Nový snímek</a:t>
            </a:r>
          </a:p>
        </p:txBody>
      </p:sp>
      <p:sp>
        <p:nvSpPr>
          <p:cNvPr id="7" name="Šipka doleva 6"/>
          <p:cNvSpPr/>
          <p:nvPr/>
        </p:nvSpPr>
        <p:spPr>
          <a:xfrm rot="2682446">
            <a:off x="4849813" y="4545013"/>
            <a:ext cx="385762" cy="27781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8" name="Šipka dolů 7"/>
          <p:cNvSpPr/>
          <p:nvPr/>
        </p:nvSpPr>
        <p:spPr>
          <a:xfrm rot="1915630">
            <a:off x="2365375" y="3384550"/>
            <a:ext cx="293688" cy="46831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1038" y="1844675"/>
            <a:ext cx="7773987" cy="342423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>
                <a:solidFill>
                  <a:schemeClr val="accent2"/>
                </a:solidFill>
              </a:rPr>
              <a:t>Power</a:t>
            </a:r>
            <a:r>
              <a:rPr lang="cs-CZ" dirty="0" smtClean="0">
                <a:solidFill>
                  <a:schemeClr val="accent2"/>
                </a:solidFill>
              </a:rPr>
              <a:t> Point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Rozložení –  9 možnosti vložení snímku</a:t>
            </a:r>
          </a:p>
          <a:p>
            <a:pPr marL="0" indent="0" fontAlgn="auto">
              <a:spcAft>
                <a:spcPts val="0"/>
              </a:spcAft>
              <a:buFontTx/>
              <a:buNone/>
              <a:defRPr/>
            </a:pPr>
            <a:endParaRPr lang="cs-CZ" dirty="0" smtClean="0"/>
          </a:p>
        </p:txBody>
      </p:sp>
      <p:pic>
        <p:nvPicPr>
          <p:cNvPr id="22531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253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475" y="2800350"/>
            <a:ext cx="6727825" cy="3868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1658938"/>
            <a:ext cx="7772400" cy="342423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/>
                </a:solidFill>
              </a:rPr>
              <a:t>PowerPoint</a:t>
            </a:r>
            <a:r>
              <a:rPr lang="cs-CZ" dirty="0" smtClean="0"/>
              <a:t> 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Úvodní snímek   </a:t>
            </a:r>
            <a:r>
              <a:rPr lang="cs-CZ" sz="1800" dirty="0" smtClean="0"/>
              <a:t>z režimu Rozložení </a:t>
            </a:r>
          </a:p>
          <a:p>
            <a:pPr marL="0" indent="0" fontAlgn="auto">
              <a:spcAft>
                <a:spcPts val="0"/>
              </a:spcAft>
              <a:buFontTx/>
              <a:buNone/>
              <a:defRPr/>
            </a:pPr>
            <a:r>
              <a:rPr lang="cs-CZ" dirty="0" smtClean="0"/>
              <a:t>je čistá prázdná obrazovka, která nabízí dvě úvodní možnosti vložení   nadpisu a obsahu textu</a:t>
            </a:r>
          </a:p>
        </p:txBody>
      </p:sp>
      <p:pic>
        <p:nvPicPr>
          <p:cNvPr id="23555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79725" y="5229200"/>
            <a:ext cx="4756150" cy="8350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628031" y="3573016"/>
            <a:ext cx="6459538" cy="12906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1" name="Nadpis 6"/>
          <p:cNvSpPr>
            <a:spLocks noGrp="1"/>
          </p:cNvSpPr>
          <p:nvPr>
            <p:ph type="title"/>
          </p:nvPr>
        </p:nvSpPr>
        <p:spPr>
          <a:xfrm>
            <a:off x="454025" y="1844675"/>
            <a:ext cx="8229600" cy="1143000"/>
          </a:xfrm>
        </p:spPr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altLang="cs-CZ" smtClean="0">
                <a:solidFill>
                  <a:schemeClr val="accent2"/>
                </a:solidFill>
              </a:rPr>
              <a:t>PowerPoint </a:t>
            </a:r>
            <a:r>
              <a:rPr lang="cs-CZ" altLang="cs-CZ" smtClean="0"/>
              <a:t/>
            </a:r>
            <a:br>
              <a:rPr lang="cs-CZ" altLang="cs-CZ" smtClean="0"/>
            </a:br>
            <a:r>
              <a:rPr lang="cs-CZ" altLang="cs-CZ" smtClean="0"/>
              <a:t>Doporučení 1. – velikost písma</a:t>
            </a:r>
          </a:p>
        </p:txBody>
      </p:sp>
      <p:sp>
        <p:nvSpPr>
          <p:cNvPr id="7172" name="Zástupný symbol pro obsah 8"/>
          <p:cNvSpPr>
            <a:spLocks noGrp="1"/>
          </p:cNvSpPr>
          <p:nvPr>
            <p:ph sz="quarter" idx="13"/>
          </p:nvPr>
        </p:nvSpPr>
        <p:spPr>
          <a:xfrm>
            <a:off x="468313" y="3213100"/>
            <a:ext cx="8218487" cy="291306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dirty="0" smtClean="0"/>
              <a:t>Tento prezentační nástroj je určen pro prezentaci uspořádaného, strukturovaného -  stručného textu promítaného na větší vzdálenost – berte proto ohled ne na čtenáře u </a:t>
            </a:r>
            <a:r>
              <a:rPr lang="cs-CZ" altLang="cs-CZ" dirty="0" smtClean="0"/>
              <a:t>obrazovky, </a:t>
            </a:r>
            <a:r>
              <a:rPr lang="cs-CZ" altLang="cs-CZ" dirty="0" smtClean="0"/>
              <a:t>ale na diváka sedícího dále od projekčního plátna !!!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85800" y="2366963"/>
            <a:ext cx="7772400" cy="342423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/>
                </a:solidFill>
              </a:rPr>
              <a:t>PowerPoint </a:t>
            </a:r>
          </a:p>
          <a:p>
            <a:pPr marL="0" indent="0" fontAlgn="auto">
              <a:spcAft>
                <a:spcPts val="0"/>
              </a:spcAft>
              <a:buFontTx/>
              <a:buNone/>
              <a:defRPr/>
            </a:pPr>
            <a:r>
              <a:rPr lang="cs-CZ" sz="1800" dirty="0" smtClean="0">
                <a:solidFill>
                  <a:schemeClr val="accent2"/>
                </a:solidFill>
              </a:rPr>
              <a:t>				 </a:t>
            </a:r>
            <a:r>
              <a:rPr lang="cs-CZ" sz="1800" dirty="0" smtClean="0"/>
              <a:t>vkládání</a:t>
            </a:r>
            <a:r>
              <a:rPr lang="cs-CZ" dirty="0" smtClean="0"/>
              <a:t> Nového snímku </a:t>
            </a:r>
            <a:r>
              <a:rPr lang="cs-CZ" sz="1600" dirty="0" smtClean="0"/>
              <a:t>z</a:t>
            </a:r>
          </a:p>
          <a:p>
            <a:pPr marL="0" indent="0" fontAlgn="auto">
              <a:spcAft>
                <a:spcPts val="0"/>
              </a:spcAft>
              <a:buFontTx/>
              <a:buNone/>
              <a:defRPr/>
            </a:pPr>
            <a:r>
              <a:rPr lang="cs-CZ" dirty="0" smtClean="0"/>
              <a:t>   Rozložení </a:t>
            </a:r>
            <a:r>
              <a:rPr lang="cs-CZ" sz="1600" dirty="0" smtClean="0"/>
              <a:t>vybrána</a:t>
            </a:r>
            <a:r>
              <a:rPr lang="cs-CZ" dirty="0" smtClean="0"/>
              <a:t> </a:t>
            </a:r>
            <a:r>
              <a:rPr lang="cs-CZ" sz="1600" dirty="0" smtClean="0"/>
              <a:t>možnost</a:t>
            </a:r>
            <a:r>
              <a:rPr lang="cs-CZ" dirty="0" smtClean="0"/>
              <a:t> Nadpis a obsah</a:t>
            </a:r>
          </a:p>
          <a:p>
            <a:pPr fontAlgn="auto">
              <a:spcAft>
                <a:spcPts val="0"/>
              </a:spcAft>
              <a:defRPr/>
            </a:pPr>
            <a:endParaRPr lang="cs-CZ" dirty="0" smtClean="0"/>
          </a:p>
        </p:txBody>
      </p:sp>
      <p:pic>
        <p:nvPicPr>
          <p:cNvPr id="2560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827088" y="3357563"/>
            <a:ext cx="7993062" cy="4572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dirty="0"/>
              <a:t>Nadpis</a:t>
            </a:r>
          </a:p>
        </p:txBody>
      </p:sp>
      <p:sp>
        <p:nvSpPr>
          <p:cNvPr id="10" name="Obdélník 9"/>
          <p:cNvSpPr/>
          <p:nvPr/>
        </p:nvSpPr>
        <p:spPr>
          <a:xfrm>
            <a:off x="801688" y="4149725"/>
            <a:ext cx="7993062" cy="25193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cs-CZ" dirty="0">
                <a:solidFill>
                  <a:schemeClr val="tx2"/>
                </a:solidFill>
              </a:rPr>
              <a:t>Obsah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971550" y="2852738"/>
            <a:ext cx="7627938" cy="79216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dirty="0" smtClean="0"/>
          </a:p>
        </p:txBody>
      </p:sp>
      <p:sp>
        <p:nvSpPr>
          <p:cNvPr id="9219" name="Zástupný symbol pro obsah 2"/>
          <p:cNvSpPr>
            <a:spLocks noGrp="1"/>
          </p:cNvSpPr>
          <p:nvPr>
            <p:ph type="body" idx="1"/>
          </p:nvPr>
        </p:nvSpPr>
        <p:spPr>
          <a:xfrm>
            <a:off x="938213" y="1633538"/>
            <a:ext cx="7772400" cy="15001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smtClean="0">
                <a:solidFill>
                  <a:schemeClr val="accent2"/>
                </a:solidFill>
              </a:rPr>
              <a:t>PowerPoint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altLang="cs-CZ" smtClean="0"/>
              <a:t>Záhlaví a části</a:t>
            </a:r>
          </a:p>
          <a:p>
            <a:pPr fontAlgn="auto">
              <a:spcAft>
                <a:spcPts val="0"/>
              </a:spcAft>
              <a:defRPr/>
            </a:pPr>
            <a:endParaRPr lang="cs-CZ" altLang="cs-CZ" smtClean="0"/>
          </a:p>
        </p:txBody>
      </p:sp>
      <p:pic>
        <p:nvPicPr>
          <p:cNvPr id="26628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971550" y="4221163"/>
            <a:ext cx="7704138" cy="13684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3"/>
          <p:cNvSpPr>
            <a:spLocks noGrp="1"/>
          </p:cNvSpPr>
          <p:nvPr>
            <p:ph type="title"/>
          </p:nvPr>
        </p:nvSpPr>
        <p:spPr>
          <a:xfrm>
            <a:off x="1187450" y="1268413"/>
            <a:ext cx="7427913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smtClean="0"/>
              <a:t>Dva obsahy</a:t>
            </a:r>
          </a:p>
        </p:txBody>
      </p:sp>
      <p:sp>
        <p:nvSpPr>
          <p:cNvPr id="10243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755650" y="2708275"/>
            <a:ext cx="3740150" cy="3417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altLang="cs-CZ" smtClean="0"/>
          </a:p>
        </p:txBody>
      </p:sp>
      <p:sp>
        <p:nvSpPr>
          <p:cNvPr id="10244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787900" y="2708275"/>
            <a:ext cx="3898900" cy="341788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altLang="cs-CZ" smtClean="0"/>
          </a:p>
        </p:txBody>
      </p:sp>
      <p:pic>
        <p:nvPicPr>
          <p:cNvPr id="2765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4"/>
          <p:cNvSpPr>
            <a:spLocks noGrp="1"/>
          </p:cNvSpPr>
          <p:nvPr>
            <p:ph type="title"/>
          </p:nvPr>
        </p:nvSpPr>
        <p:spPr>
          <a:xfrm>
            <a:off x="539750" y="13414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smtClean="0"/>
              <a:t>Porovnání</a:t>
            </a:r>
          </a:p>
        </p:txBody>
      </p:sp>
      <p:sp>
        <p:nvSpPr>
          <p:cNvPr id="11267" name="Zástupný symbol pro text 5"/>
          <p:cNvSpPr>
            <a:spLocks noGrp="1"/>
          </p:cNvSpPr>
          <p:nvPr>
            <p:ph type="body" idx="1"/>
          </p:nvPr>
        </p:nvSpPr>
        <p:spPr>
          <a:xfrm>
            <a:off x="395288" y="2565400"/>
            <a:ext cx="4040187" cy="63976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altLang="cs-CZ" smtClean="0"/>
          </a:p>
        </p:txBody>
      </p:sp>
      <p:sp>
        <p:nvSpPr>
          <p:cNvPr id="11268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395288" y="3357563"/>
            <a:ext cx="4102100" cy="27686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altLang="cs-CZ" smtClean="0"/>
          </a:p>
        </p:txBody>
      </p:sp>
      <p:sp>
        <p:nvSpPr>
          <p:cNvPr id="11269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716463" y="2565400"/>
            <a:ext cx="4041775" cy="63976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altLang="cs-CZ" smtClean="0"/>
          </a:p>
        </p:txBody>
      </p:sp>
      <p:sp>
        <p:nvSpPr>
          <p:cNvPr id="11270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716463" y="3429000"/>
            <a:ext cx="3970337" cy="269716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altLang="cs-CZ" smtClean="0"/>
          </a:p>
        </p:txBody>
      </p:sp>
      <p:pic>
        <p:nvPicPr>
          <p:cNvPr id="28679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6"/>
          <p:cNvSpPr>
            <a:spLocks noGrp="1"/>
          </p:cNvSpPr>
          <p:nvPr>
            <p:ph type="title"/>
          </p:nvPr>
        </p:nvSpPr>
        <p:spPr>
          <a:xfrm>
            <a:off x="396875" y="234315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smtClean="0"/>
              <a:t>Pouze nadpis</a:t>
            </a:r>
          </a:p>
        </p:txBody>
      </p:sp>
      <p:pic>
        <p:nvPicPr>
          <p:cNvPr id="29699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Zahnutá šipka nahoru 2"/>
          <p:cNvSpPr/>
          <p:nvPr/>
        </p:nvSpPr>
        <p:spPr>
          <a:xfrm rot="16200000">
            <a:off x="7210425" y="2052638"/>
            <a:ext cx="1368425" cy="1028700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2"/>
          <p:cNvSpPr>
            <a:spLocks noGrp="1"/>
          </p:cNvSpPr>
          <p:nvPr>
            <p:ph type="title" idx="4294967295"/>
          </p:nvPr>
        </p:nvSpPr>
        <p:spPr>
          <a:xfrm>
            <a:off x="914400" y="1628775"/>
            <a:ext cx="8229600" cy="10795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smtClean="0"/>
              <a:t>Prázdný</a:t>
            </a:r>
          </a:p>
        </p:txBody>
      </p:sp>
      <p:pic>
        <p:nvPicPr>
          <p:cNvPr id="30723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24" name="TextovéPole 1"/>
          <p:cNvSpPr txBox="1">
            <a:spLocks noChangeArrowheads="1"/>
          </p:cNvSpPr>
          <p:nvPr/>
        </p:nvSpPr>
        <p:spPr bwMode="auto">
          <a:xfrm>
            <a:off x="1331913" y="3802063"/>
            <a:ext cx="6335712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Tw Cen MT" panose="020B0602020104020603" pitchFamily="34" charset="-18"/>
              </a:defRPr>
            </a:lvl1pPr>
            <a:lvl2pPr marL="742950" indent="-285750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Tw Cen MT" panose="020B0602020104020603" pitchFamily="34" charset="-18"/>
              </a:defRPr>
            </a:lvl2pPr>
            <a:lvl3pPr marL="1143000" indent="-228600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Tw Cen MT" panose="020B0602020104020603" pitchFamily="34" charset="-18"/>
              </a:defRPr>
            </a:lvl3pPr>
            <a:lvl4pPr marL="1600200" indent="-228600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Tw Cen MT" panose="020B0602020104020603" pitchFamily="34" charset="-18"/>
              </a:defRPr>
            </a:lvl4pPr>
            <a:lvl5pPr marL="2057400" indent="-228600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Tw Cen MT" panose="020B0602020104020603" pitchFamily="34" charset="-18"/>
              </a:defRPr>
            </a:lvl5pPr>
            <a:lvl6pPr marL="2514600" indent="-2286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Tw Cen MT" panose="020B0602020104020603" pitchFamily="34" charset="-18"/>
              </a:defRPr>
            </a:lvl6pPr>
            <a:lvl7pPr marL="2971800" indent="-2286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Tw Cen MT" panose="020B0602020104020603" pitchFamily="34" charset="-18"/>
              </a:defRPr>
            </a:lvl7pPr>
            <a:lvl8pPr marL="3429000" indent="-2286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Tw Cen MT" panose="020B0602020104020603" pitchFamily="34" charset="-18"/>
              </a:defRPr>
            </a:lvl8pPr>
            <a:lvl9pPr marL="3886200" indent="-228600" fontAlgn="base">
              <a:lnSpc>
                <a:spcPct val="120000"/>
              </a:lnSpc>
              <a:spcBef>
                <a:spcPts val="500"/>
              </a:spcBef>
              <a:spcAft>
                <a:spcPct val="0"/>
              </a:spcAft>
              <a:buClr>
                <a:schemeClr val="tx1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Tw Cen MT" panose="020B0602020104020603" pitchFamily="34" charset="-18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cs-CZ" sz="1800">
                <a:latin typeface="Arial" panose="020B0604020202020204" pitchFamily="34" charset="0"/>
              </a:rPr>
              <a:t>Zde se nachází prostor pro vložení nového textového pole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539750" y="1844675"/>
            <a:ext cx="2936875" cy="58578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altLang="cs-CZ" smtClean="0"/>
              <a:t>Obsah s titulkem</a:t>
            </a:r>
          </a:p>
        </p:txBody>
      </p:sp>
      <p:sp>
        <p:nvSpPr>
          <p:cNvPr id="15363" name="Zástupný symbol pro obsah 7"/>
          <p:cNvSpPr>
            <a:spLocks noGrp="1"/>
          </p:cNvSpPr>
          <p:nvPr>
            <p:ph sz="quarter" idx="13"/>
          </p:nvPr>
        </p:nvSpPr>
        <p:spPr>
          <a:xfrm>
            <a:off x="3563938" y="2420938"/>
            <a:ext cx="4895850" cy="37052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altLang="cs-CZ" smtClean="0"/>
          </a:p>
        </p:txBody>
      </p:sp>
      <p:sp>
        <p:nvSpPr>
          <p:cNvPr id="15364" name="Zástupný symbol pro text 8"/>
          <p:cNvSpPr>
            <a:spLocks noGrp="1"/>
          </p:cNvSpPr>
          <p:nvPr>
            <p:ph type="body" sz="half" idx="2"/>
          </p:nvPr>
        </p:nvSpPr>
        <p:spPr>
          <a:xfrm>
            <a:off x="539750" y="2420938"/>
            <a:ext cx="2925763" cy="37052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altLang="cs-CZ" smtClean="0"/>
          </a:p>
        </p:txBody>
      </p:sp>
      <p:pic>
        <p:nvPicPr>
          <p:cNvPr id="3277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100" y="188913"/>
            <a:ext cx="6011863" cy="14700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800" y="2366963"/>
            <a:ext cx="7772400" cy="3424237"/>
          </a:xfrm>
        </p:spPr>
        <p:txBody>
          <a:bodyPr/>
          <a:lstStyle/>
          <a:p>
            <a:pPr marL="0" indent="0" fontAlgn="auto">
              <a:spcAft>
                <a:spcPts val="0"/>
              </a:spcAft>
              <a:buFontTx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Tx/>
              <a:buNone/>
              <a:defRPr/>
            </a:pPr>
            <a:r>
              <a:rPr lang="cs-CZ" dirty="0" smtClean="0"/>
              <a:t>Budou následovat tři příklady </a:t>
            </a:r>
          </a:p>
          <a:p>
            <a:pPr marL="0" indent="0" fontAlgn="auto">
              <a:spcAft>
                <a:spcPts val="0"/>
              </a:spcAft>
              <a:buFontTx/>
              <a:buNone/>
              <a:defRPr/>
            </a:pPr>
            <a:r>
              <a:rPr lang="cs-CZ" dirty="0" smtClean="0"/>
              <a:t>vkládání shodného obsahu: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Vložení uspořádaného textu zarovnaného pomocí tabelátoru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Vložením stejného obsahu pomocí tabulky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Vložením obsahu pomocí nástroje ze </a:t>
            </a:r>
            <a:r>
              <a:rPr lang="cs-CZ" dirty="0" err="1" smtClean="0"/>
              <a:t>SmartArtu</a:t>
            </a:r>
            <a:endParaRPr lang="cs-CZ" dirty="0"/>
          </a:p>
        </p:txBody>
      </p:sp>
      <p:pic>
        <p:nvPicPr>
          <p:cNvPr id="337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77800"/>
            <a:ext cx="5818188" cy="14224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800" y="2366963"/>
            <a:ext cx="7772400" cy="3424237"/>
          </a:xfrm>
        </p:spPr>
        <p:txBody>
          <a:bodyPr/>
          <a:lstStyle/>
          <a:p>
            <a:pPr marL="0" indent="0" fontAlgn="auto">
              <a:spcAft>
                <a:spcPts val="0"/>
              </a:spcAft>
              <a:buFontTx/>
              <a:buNone/>
              <a:defRPr/>
            </a:pPr>
            <a:r>
              <a:rPr lang="cs-CZ" dirty="0" smtClean="0"/>
              <a:t>1. Příklad – se zarovnáním textu pomocí tabelátorů</a:t>
            </a:r>
          </a:p>
          <a:p>
            <a:pPr marL="0" indent="0" algn="ctr" fontAlgn="auto">
              <a:spcAft>
                <a:spcPts val="0"/>
              </a:spcAft>
              <a:buFontTx/>
              <a:buNone/>
              <a:defRPr/>
            </a:pPr>
            <a:r>
              <a:rPr lang="cs-CZ" dirty="0" smtClean="0"/>
              <a:t>Provozní doba provozovny</a:t>
            </a:r>
          </a:p>
          <a:p>
            <a:pPr fontAlgn="auto">
              <a:spcAft>
                <a:spcPts val="0"/>
              </a:spcAft>
              <a:tabLst>
                <a:tab pos="2517775" algn="l"/>
                <a:tab pos="5022850" algn="l"/>
              </a:tabLst>
              <a:defRPr/>
            </a:pPr>
            <a:r>
              <a:rPr lang="cs-CZ" dirty="0" smtClean="0"/>
              <a:t>Pondělí 	8:00-13:00	14:00-18:00</a:t>
            </a:r>
          </a:p>
          <a:p>
            <a:pPr fontAlgn="auto">
              <a:spcAft>
                <a:spcPts val="0"/>
              </a:spcAft>
              <a:tabLst>
                <a:tab pos="2517775" algn="l"/>
                <a:tab pos="5022850" algn="l"/>
              </a:tabLst>
              <a:defRPr/>
            </a:pPr>
            <a:r>
              <a:rPr lang="cs-CZ" dirty="0" smtClean="0"/>
              <a:t>Úterý	8:00-13:00	14:00-18:00</a:t>
            </a:r>
          </a:p>
          <a:p>
            <a:pPr fontAlgn="auto">
              <a:spcAft>
                <a:spcPts val="0"/>
              </a:spcAft>
              <a:tabLst>
                <a:tab pos="2517775" algn="l"/>
                <a:tab pos="5022850" algn="l"/>
              </a:tabLst>
              <a:defRPr/>
            </a:pPr>
            <a:r>
              <a:rPr lang="cs-CZ" dirty="0" smtClean="0"/>
              <a:t>Středa 	8:00-13:00	14:00-18:00</a:t>
            </a:r>
          </a:p>
          <a:p>
            <a:pPr fontAlgn="auto">
              <a:spcAft>
                <a:spcPts val="0"/>
              </a:spcAft>
              <a:tabLst>
                <a:tab pos="2517775" algn="l"/>
                <a:tab pos="5022850" algn="l"/>
              </a:tabLst>
              <a:defRPr/>
            </a:pPr>
            <a:r>
              <a:rPr lang="cs-CZ" dirty="0" smtClean="0"/>
              <a:t>Čtvrtek 	8:00-13:00	14:00-18:00</a:t>
            </a:r>
          </a:p>
          <a:p>
            <a:pPr fontAlgn="auto">
              <a:spcAft>
                <a:spcPts val="0"/>
              </a:spcAft>
              <a:tabLst>
                <a:tab pos="2517775" algn="l"/>
                <a:tab pos="5022850" algn="l"/>
              </a:tabLst>
              <a:defRPr/>
            </a:pPr>
            <a:r>
              <a:rPr lang="cs-CZ" dirty="0" smtClean="0"/>
              <a:t>Pátek 	8:00-13:00</a:t>
            </a:r>
            <a:r>
              <a:rPr lang="cs-CZ" smtClean="0"/>
              <a:t>	14:00-18:00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smtClean="0"/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800" y="2366963"/>
            <a:ext cx="7772400" cy="3424237"/>
          </a:xfrm>
        </p:spPr>
        <p:txBody>
          <a:bodyPr/>
          <a:lstStyle/>
          <a:p>
            <a:pPr marL="0" indent="0" fontAlgn="auto">
              <a:spcAft>
                <a:spcPts val="0"/>
              </a:spcAft>
              <a:buFontTx/>
              <a:buNone/>
              <a:defRPr/>
            </a:pPr>
            <a:r>
              <a:rPr lang="cs-CZ" smtClean="0"/>
              <a:t>2. Příklad – použitím vložené tabulky</a:t>
            </a:r>
          </a:p>
          <a:p>
            <a:pPr marL="0" indent="0" fontAlgn="auto">
              <a:spcAft>
                <a:spcPts val="0"/>
              </a:spcAft>
              <a:buFontTx/>
              <a:buNone/>
              <a:defRPr/>
            </a:pPr>
            <a:endParaRPr lang="cs-CZ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84213" y="2708275"/>
          <a:ext cx="7704138" cy="29527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8046"/>
                <a:gridCol w="2568046"/>
                <a:gridCol w="2568046"/>
              </a:tblGrid>
              <a:tr h="437444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2"/>
                          </a:solidFill>
                        </a:rPr>
                        <a:t>Provozní</a:t>
                      </a:r>
                      <a:endParaRPr lang="cs-CZ" sz="1800" dirty="0">
                        <a:solidFill>
                          <a:schemeClr val="tx2"/>
                        </a:solidFill>
                      </a:endParaRPr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2"/>
                          </a:solidFill>
                        </a:rPr>
                        <a:t>doba</a:t>
                      </a:r>
                      <a:endParaRPr lang="cs-CZ" sz="1800" dirty="0">
                        <a:solidFill>
                          <a:schemeClr val="tx2"/>
                        </a:solidFill>
                      </a:endParaRPr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2"/>
                          </a:solidFill>
                        </a:rPr>
                        <a:t>provozovny</a:t>
                      </a:r>
                      <a:endParaRPr lang="cs-CZ" sz="1800" dirty="0">
                        <a:solidFill>
                          <a:schemeClr val="tx2"/>
                        </a:solidFill>
                      </a:endParaRPr>
                    </a:p>
                  </a:txBody>
                  <a:tcPr marL="91431" marR="91431" marT="45727" marB="45727"/>
                </a:tc>
              </a:tr>
              <a:tr h="43744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Pondělí</a:t>
                      </a:r>
                      <a:endParaRPr lang="cs-CZ" sz="1800" dirty="0"/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8:00-13:00</a:t>
                      </a:r>
                      <a:endParaRPr lang="cs-CZ" sz="1800" dirty="0"/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14:00-18:00</a:t>
                      </a:r>
                      <a:endParaRPr lang="cs-CZ" sz="1800" dirty="0"/>
                    </a:p>
                  </a:txBody>
                  <a:tcPr marL="91431" marR="91431" marT="45727" marB="45727"/>
                </a:tc>
              </a:tr>
              <a:tr h="43744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Úterý</a:t>
                      </a:r>
                      <a:endParaRPr lang="cs-CZ" sz="1800" dirty="0"/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8:00-13:00</a:t>
                      </a:r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14:00-18:00</a:t>
                      </a:r>
                    </a:p>
                  </a:txBody>
                  <a:tcPr marL="91431" marR="91431" marT="45727" marB="45727"/>
                </a:tc>
              </a:tr>
              <a:tr h="43744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Středa</a:t>
                      </a:r>
                      <a:endParaRPr lang="cs-CZ" sz="1800" dirty="0"/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8:00-13:00</a:t>
                      </a:r>
                      <a:endParaRPr lang="cs-CZ" sz="1800" dirty="0"/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14:00-18:00</a:t>
                      </a:r>
                    </a:p>
                  </a:txBody>
                  <a:tcPr marL="91431" marR="91431" marT="45727" marB="45727"/>
                </a:tc>
              </a:tr>
              <a:tr h="43744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Čtvrtek</a:t>
                      </a:r>
                      <a:endParaRPr lang="cs-CZ" sz="1800" dirty="0"/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8:00-13:00</a:t>
                      </a:r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14:00-18:00</a:t>
                      </a:r>
                    </a:p>
                  </a:txBody>
                  <a:tcPr marL="91431" marR="91431" marT="45727" marB="45727"/>
                </a:tc>
              </a:tr>
              <a:tr h="76552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Pátek</a:t>
                      </a:r>
                      <a:endParaRPr lang="cs-CZ" sz="1800" dirty="0"/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8:00-13:00</a:t>
                      </a:r>
                    </a:p>
                  </a:txBody>
                  <a:tcPr marL="91431" marR="91431" marT="45727" marB="45727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14:00-18:00</a:t>
                      </a:r>
                    </a:p>
                    <a:p>
                      <a:endParaRPr lang="cs-CZ" sz="1800" dirty="0"/>
                    </a:p>
                  </a:txBody>
                  <a:tcPr marL="91431" marR="91431" marT="45727" marB="45727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800" y="2366963"/>
            <a:ext cx="7772400" cy="342423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400" dirty="0" smtClean="0"/>
              <a:t>3. Příklad – vložením funkce ze skupiny </a:t>
            </a:r>
            <a:r>
              <a:rPr lang="cs-CZ" sz="1400" dirty="0" err="1" smtClean="0"/>
              <a:t>SmartArt</a:t>
            </a:r>
            <a:endParaRPr lang="cs-CZ" sz="1400" dirty="0" smtClean="0"/>
          </a:p>
          <a:p>
            <a:pPr marL="0" indent="0" algn="ctr" fontAlgn="auto">
              <a:spcAft>
                <a:spcPts val="0"/>
              </a:spcAft>
              <a:buFontTx/>
              <a:buNone/>
              <a:defRPr/>
            </a:pPr>
            <a:r>
              <a:rPr lang="cs-CZ" sz="1600" b="1" dirty="0" smtClean="0">
                <a:solidFill>
                  <a:schemeClr val="accent2"/>
                </a:solidFill>
              </a:rPr>
              <a:t>Provozní doba provozovny</a:t>
            </a:r>
            <a:endParaRPr lang="cs-CZ" sz="1600" b="1" dirty="0">
              <a:solidFill>
                <a:schemeClr val="accent2"/>
              </a:solidFill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1970471" y="2204864"/>
          <a:ext cx="7162800" cy="3816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90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33375"/>
            <a:ext cx="6048375" cy="1479550"/>
          </a:xfrm>
          <a:solidFill>
            <a:srgbClr val="FFFFFF"/>
          </a:solidFill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4339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550" y="1989138"/>
            <a:ext cx="7345363" cy="3921125"/>
          </a:xfrm>
        </p:spPr>
        <p:txBody>
          <a:bodyPr/>
          <a:lstStyle/>
          <a:p>
            <a:pPr marL="0" indent="0" fontAlgn="auto">
              <a:spcAft>
                <a:spcPts val="0"/>
              </a:spcAft>
              <a:buFontTx/>
              <a:buNone/>
              <a:defRPr/>
            </a:pPr>
            <a:r>
              <a:rPr lang="cs-CZ" dirty="0" smtClean="0"/>
              <a:t>Úkoly: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Vložte předem připravený strukturovaný text a ověřte jeho velikost na zvoleném snímku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dirty="0" smtClean="0"/>
              <a:t>Doplňte text o předem vybraný obrázek a vyzkoušejte vyváženost formátování textu a vloženého obrázku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55000" lnSpcReduction="20000"/>
          </a:bodyPr>
          <a:lstStyle/>
          <a:p>
            <a:pPr marL="0" indent="0" algn="just">
              <a:buNone/>
            </a:pPr>
            <a:r>
              <a:rPr lang="cs-CZ" dirty="0"/>
              <a:t>Účelem bulletinu je poskytovat specializované informace cílové skupině osob. Bulletiny představují vynikající způsob reklamy pro váš výrobek nebo vámi poskytovanou službu, často dodávají vaší organizaci věrohodnost a vytvářejí identitu organizace mezi organizacemi stejného druhu, členy organizace, jejími zaměstnanci nebo prodejci výrobků. </a:t>
            </a:r>
          </a:p>
          <a:p>
            <a:pPr marL="0" indent="0" algn="just">
              <a:buNone/>
            </a:pPr>
            <a:r>
              <a:rPr lang="cs-CZ" dirty="0"/>
              <a:t>Nejdříve určete cílovou skupinu, které má být bulletin určen. Touto skupinou může být kdokoli, pro koho by mohly být informace obsažené v bulletinu užitečné, jako například zaměstnanci nebo osoby, které se zajímají o výrobek nebo o vámi poskytované služby.</a:t>
            </a:r>
          </a:p>
          <a:p>
            <a:pPr marL="0" indent="0" algn="just">
              <a:buNone/>
            </a:pPr>
            <a:r>
              <a:rPr lang="cs-CZ" dirty="0"/>
              <a:t>Můžete sestavit seznam adresátů z odpovědí, seznamů informací o zákaznících, vizitek shromážděných na veletrzích nebo členských seznamů. Je také možné zakoupit seznam adresátů od společnosti.</a:t>
            </a:r>
          </a:p>
          <a:p>
            <a:pPr marL="0" indent="0" algn="just">
              <a:buNone/>
            </a:pPr>
            <a:r>
              <a:rPr lang="cs-CZ" dirty="0"/>
              <a:t>Katalog aplikace Publisher vám poskytuje velké množství publikací, které odpovídají stylu vašeho bulletinu.</a:t>
            </a:r>
          </a:p>
          <a:p>
            <a:pPr marL="0" indent="0" algn="just">
              <a:buNone/>
            </a:pPr>
            <a:r>
              <a:rPr lang="cs-CZ" dirty="0"/>
              <a:t>Potom stanovte, jak mnoho času a peněz chcete věnovat na vytvoření a distribuci bulletinu. Tyto okolnosti vám pomohou určit, jak často má být bulletin vydáván a v jaké velikosti. Doporučujeme vydávat bulletin alespoň jednou za čtvrt roku, aby byl považován za spolehlivý zdroj informací. Vaši zákazníci a zaměstnanci se tak budou těšit na každé vydání bulletinu.</a:t>
            </a:r>
          </a:p>
          <a:p>
            <a:pPr algn="just"/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084094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 vkládání strukturovaného textu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724128" y="980728"/>
            <a:ext cx="237626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1453426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Obrázek, logo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54814159"/>
      </p:ext>
    </p:extLst>
  </p:cSld>
  <p:clrMapOvr>
    <a:masterClrMapping/>
  </p:clrMapOvr>
</p:sld>
</file>

<file path=ppt/theme/theme1.xml><?xml version="1.0" encoding="utf-8"?>
<a:theme xmlns:a="http://schemas.openxmlformats.org/drawingml/2006/main" name="Kapka">
  <a:themeElements>
    <a:clrScheme name="Kapka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Kapka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pka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TC104033925[[fn=Kapka]]</Template>
  <TotalTime>233</TotalTime>
  <Words>452</Words>
  <Application>Microsoft Office PowerPoint</Application>
  <PresentationFormat>Předvádění na obrazovce (4:3)</PresentationFormat>
  <Paragraphs>102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Kapka</vt:lpstr>
      <vt:lpstr>Snímek 1</vt:lpstr>
      <vt:lpstr>Snímek 2</vt:lpstr>
      <vt:lpstr>Snímek 3</vt:lpstr>
      <vt:lpstr>Snímek 4</vt:lpstr>
      <vt:lpstr>PowerPoint  Doporučení 1. – velikost písma</vt:lpstr>
      <vt:lpstr>Snímek 6</vt:lpstr>
      <vt:lpstr>Snímek 7</vt:lpstr>
      <vt:lpstr>Dva obsahy</vt:lpstr>
      <vt:lpstr>Porovnání</vt:lpstr>
      <vt:lpstr>Pouze nadpis</vt:lpstr>
      <vt:lpstr>Prázdný</vt:lpstr>
      <vt:lpstr>Obsah s titulkem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kantor</dc:creator>
  <cp:lastModifiedBy>Dum</cp:lastModifiedBy>
  <cp:revision>34</cp:revision>
  <dcterms:created xsi:type="dcterms:W3CDTF">2012-07-03T08:37:31Z</dcterms:created>
  <dcterms:modified xsi:type="dcterms:W3CDTF">2014-10-21T08:54:10Z</dcterms:modified>
</cp:coreProperties>
</file>