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780" y="-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Title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17482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43873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23092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828564"/>
            <a:ext cx="7763814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3657458"/>
            <a:ext cx="7763814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7009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5588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20209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28980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04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7931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09600"/>
            <a:ext cx="4129618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04270" y="609601"/>
            <a:ext cx="3005851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3"/>
            <a:ext cx="4129604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33669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289374"/>
            <a:ext cx="7773324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33362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16845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872588"/>
            <a:ext cx="6977064" cy="272991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737626" y="887859"/>
            <a:ext cx="546888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850130" y="3120015"/>
            <a:ext cx="553641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1763834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88620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68196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23793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56529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6938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 cstate="print">
            <a:alphaModFix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4"/>
            <a:ext cx="7773339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3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31" y="5883276"/>
            <a:ext cx="50046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7316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16427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259632" y="332656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420888"/>
            <a:ext cx="8208912" cy="1104528"/>
          </a:xfrm>
        </p:spPr>
        <p:txBody>
          <a:bodyPr>
            <a:normAutofit fontScale="47500" lnSpcReduction="20000"/>
          </a:bodyPr>
          <a:lstStyle/>
          <a:p>
            <a:pPr algn="l">
              <a:lnSpc>
                <a:spcPct val="90000"/>
              </a:lnSpc>
            </a:pPr>
            <a:r>
              <a:rPr lang="cs-CZ" b="1" dirty="0" smtClean="0"/>
              <a:t>Číslo projektu školy 	CZ.1.07/1.5.00/34.0963 </a:t>
            </a:r>
          </a:p>
          <a:p>
            <a:pPr algn="l">
              <a:lnSpc>
                <a:spcPct val="90000"/>
              </a:lnSpc>
            </a:pPr>
            <a:r>
              <a:rPr lang="cs-CZ" b="1" dirty="0" smtClean="0"/>
              <a:t>Číslo a název šablony     PowerPoint</a:t>
            </a:r>
          </a:p>
          <a:p>
            <a:pPr algn="l">
              <a:lnSpc>
                <a:spcPct val="90000"/>
              </a:lnSpc>
            </a:pPr>
            <a:r>
              <a:rPr lang="cs-CZ" b="1" dirty="0" smtClean="0"/>
              <a:t>klíčové aktivity 	</a:t>
            </a:r>
            <a:r>
              <a:rPr lang="cs-CZ" sz="2400" b="1" dirty="0"/>
              <a:t>III/2 Inovace a zkvalitnění výuky prostřednictvím </a:t>
            </a:r>
            <a:r>
              <a:rPr lang="cs-CZ" b="1" dirty="0" smtClean="0"/>
              <a:t>Animace, časování snímků</a:t>
            </a:r>
          </a:p>
          <a:p>
            <a:pPr algn="l">
              <a:lnSpc>
                <a:spcPct val="90000"/>
              </a:lnSpc>
            </a:pPr>
            <a:r>
              <a:rPr lang="cs-CZ" b="1" dirty="0" smtClean="0"/>
              <a:t>Číslo materiálu	VY_32_INOVACE_ICT_I_S3_19</a:t>
            </a: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55576" y="3428999"/>
            <a:ext cx="7776864" cy="44319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Popis výukového materiálu	</a:t>
            </a:r>
          </a:p>
          <a:p>
            <a:r>
              <a:rPr lang="cs-CZ" sz="1600" b="1" dirty="0" smtClean="0"/>
              <a:t>Název:		</a:t>
            </a:r>
            <a:r>
              <a:rPr lang="cs-CZ" sz="1600" b="1" smtClean="0"/>
              <a:t>	PowerPoint</a:t>
            </a:r>
            <a:endParaRPr lang="cs-CZ" sz="1600" dirty="0" smtClean="0"/>
          </a:p>
          <a:p>
            <a:r>
              <a:rPr lang="cs-CZ" sz="1600" dirty="0" smtClean="0"/>
              <a:t>Autor:			Ing. </a:t>
            </a:r>
            <a:r>
              <a:rPr lang="cs-CZ" sz="1600" dirty="0" err="1" smtClean="0"/>
              <a:t>Nikolov</a:t>
            </a:r>
            <a:r>
              <a:rPr lang="cs-CZ" sz="1600" dirty="0" smtClean="0"/>
              <a:t> Nikolaj</a:t>
            </a:r>
          </a:p>
          <a:p>
            <a:r>
              <a:rPr lang="cs-CZ" sz="1600" dirty="0" smtClean="0"/>
              <a:t>Datum:			10. 10. 2013 </a:t>
            </a:r>
          </a:p>
          <a:p>
            <a:r>
              <a:rPr lang="cs-CZ" sz="1600" dirty="0" smtClean="0"/>
              <a:t>Obor:			</a:t>
            </a:r>
            <a:r>
              <a:rPr lang="cs-CZ" altLang="cs-CZ" sz="1600" dirty="0">
                <a:latin typeface="Arial" panose="020B0604020202020204" pitchFamily="34" charset="0"/>
              </a:rPr>
              <a:t>65-41-L/1 </a:t>
            </a:r>
            <a:r>
              <a:rPr lang="cs-CZ" altLang="cs-CZ" sz="1600" dirty="0" smtClean="0">
                <a:latin typeface="Arial" panose="020B0604020202020204" pitchFamily="34" charset="0"/>
              </a:rPr>
              <a:t>Gastronomie</a:t>
            </a:r>
            <a:endParaRPr lang="cs-CZ" sz="1600" dirty="0" smtClean="0"/>
          </a:p>
          <a:p>
            <a:r>
              <a:rPr lang="cs-CZ" sz="1600" dirty="0" smtClean="0"/>
              <a:t>Ročník:			2. ročník </a:t>
            </a:r>
          </a:p>
          <a:p>
            <a:r>
              <a:rPr lang="cs-CZ" sz="1600" dirty="0" smtClean="0"/>
              <a:t>Předmět:			ICT</a:t>
            </a:r>
            <a:endParaRPr lang="cs-CZ" sz="1600" b="1" dirty="0" smtClean="0"/>
          </a:p>
          <a:p>
            <a:r>
              <a:rPr lang="cs-CZ" sz="1600" b="1" dirty="0" smtClean="0"/>
              <a:t>Anotace výukového materiálu</a:t>
            </a:r>
            <a:endParaRPr lang="cs-CZ" sz="1600" dirty="0" smtClean="0"/>
          </a:p>
          <a:p>
            <a:r>
              <a:rPr lang="cs-CZ" sz="1600" dirty="0"/>
              <a:t>1. Znázornění postupu sestavení individuální prezentace žákem s využitím nástrojů a možností </a:t>
            </a:r>
          </a:p>
          <a:p>
            <a:r>
              <a:rPr lang="cs-CZ" sz="1600" dirty="0"/>
              <a:t>    prezentačního programu</a:t>
            </a:r>
          </a:p>
          <a:p>
            <a:r>
              <a:rPr lang="cs-CZ" sz="1600" dirty="0"/>
              <a:t>2. Nácvik dovedností používání jednotlivých šablon pro sestavování individuálních prezentací   samotnými žáky při zpracování zadaného tématu</a:t>
            </a:r>
          </a:p>
          <a:p>
            <a:r>
              <a:rPr lang="cs-CZ" dirty="0"/>
              <a:t>	</a:t>
            </a:r>
          </a:p>
          <a:p>
            <a:r>
              <a:rPr lang="cs-CZ" dirty="0"/>
              <a:t>	</a:t>
            </a:r>
            <a:br>
              <a:rPr lang="cs-CZ" dirty="0"/>
            </a:br>
            <a:endParaRPr lang="cs-CZ" dirty="0"/>
          </a:p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0335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30096" y="673132"/>
            <a:ext cx="6083808" cy="1487424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2132856"/>
            <a:ext cx="763284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Animace a časování snímků:</a:t>
            </a:r>
          </a:p>
          <a:p>
            <a:endParaRPr lang="cs-CZ" dirty="0" smtClean="0"/>
          </a:p>
          <a:p>
            <a:r>
              <a:rPr lang="cs-CZ" dirty="0" smtClean="0"/>
              <a:t>Na základě předešlých aktivit, kterými bylo sestavení osnovy (scénáře) prezentace a bylo přesně určeno postupné řazení </a:t>
            </a:r>
            <a:r>
              <a:rPr lang="cs-CZ" dirty="0" smtClean="0"/>
              <a:t>snímků, </a:t>
            </a:r>
            <a:r>
              <a:rPr lang="cs-CZ" dirty="0" smtClean="0"/>
              <a:t>můžeme přistoupit k dalšímu bodu a tím je nastavování animací v prezentaci.</a:t>
            </a:r>
          </a:p>
          <a:p>
            <a:endParaRPr lang="cs-CZ" dirty="0"/>
          </a:p>
          <a:p>
            <a:r>
              <a:rPr lang="cs-CZ" dirty="0" smtClean="0"/>
              <a:t>Na prvním místě je možné postupně rozhodovat:</a:t>
            </a:r>
          </a:p>
          <a:p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Zda je animace žádoucí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r>
              <a:rPr lang="cs-CZ" dirty="0" smtClean="0"/>
              <a:t>2. Zda bude animace prostupovat celou prezentací nebo se bude vyskytovat jen </a:t>
            </a:r>
            <a:r>
              <a:rPr lang="cs-CZ" dirty="0" smtClean="0"/>
              <a:t>v dílčím </a:t>
            </a:r>
            <a:r>
              <a:rPr lang="cs-CZ" dirty="0" smtClean="0"/>
              <a:t>snímku</a:t>
            </a:r>
          </a:p>
          <a:p>
            <a:endParaRPr lang="cs-CZ" dirty="0" smtClean="0"/>
          </a:p>
          <a:p>
            <a:r>
              <a:rPr lang="cs-CZ" dirty="0" smtClean="0"/>
              <a:t>3. Zda bude docházet k prolínání snímků jako na filmovém pásku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22529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259632" y="116632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Animace</a:t>
            </a:r>
          </a:p>
          <a:p>
            <a:pPr marL="0" indent="0">
              <a:buNone/>
            </a:pPr>
            <a:r>
              <a:rPr lang="cs-CZ" dirty="0" smtClean="0"/>
              <a:t>Možností efektu:</a:t>
            </a:r>
          </a:p>
          <a:p>
            <a:pPr marL="514350" indent="-514350">
              <a:buAutoNum type="arabicPeriod"/>
            </a:pPr>
            <a:r>
              <a:rPr lang="cs-CZ" dirty="0" smtClean="0"/>
              <a:t>Jako jeden objekt – na celém snímku</a:t>
            </a:r>
          </a:p>
          <a:p>
            <a:pPr marL="514350" indent="-514350">
              <a:buAutoNum type="arabicPeriod"/>
            </a:pPr>
            <a:r>
              <a:rPr lang="cs-CZ" dirty="0" smtClean="0"/>
              <a:t>Všechny najednou – v na sebe navazujících snímcích</a:t>
            </a:r>
          </a:p>
          <a:p>
            <a:pPr marL="514350" indent="-514350">
              <a:buAutoNum type="arabicPeriod"/>
            </a:pPr>
            <a:r>
              <a:rPr lang="cs-CZ" dirty="0" smtClean="0"/>
              <a:t>Po odstavcích</a:t>
            </a:r>
            <a:endParaRPr lang="cs-CZ" dirty="0"/>
          </a:p>
        </p:txBody>
      </p:sp>
      <p:pic>
        <p:nvPicPr>
          <p:cNvPr id="5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0" y="333375"/>
            <a:ext cx="6011863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5301208"/>
            <a:ext cx="7862560" cy="6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78753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259632" y="332656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O přidávání  animací</a:t>
            </a:r>
          </a:p>
          <a:p>
            <a:pPr marL="0" indent="0">
              <a:buNone/>
            </a:pPr>
            <a:r>
              <a:rPr lang="cs-CZ" sz="2400" dirty="0" smtClean="0"/>
              <a:t>Možností přidávání jsou následující:</a:t>
            </a:r>
          </a:p>
          <a:p>
            <a:pPr marL="0" indent="0">
              <a:buNone/>
            </a:pPr>
            <a:r>
              <a:rPr lang="cs-CZ" sz="2400" dirty="0" smtClean="0"/>
              <a:t>1. Úvodní – slouží k navození atmosféry a je nutné je volit s ohledem na záměr autora uložený v osnově (ve scénáři)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2. Zvýrazňující text, obrázek, objekt,  volně navazující na zvolené téma   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3. Závěrečné – cílem je </a:t>
            </a:r>
            <a:r>
              <a:rPr lang="cs-CZ" sz="2400" dirty="0" err="1" smtClean="0"/>
              <a:t>poDtržení</a:t>
            </a:r>
            <a:r>
              <a:rPr lang="cs-CZ" sz="2400" dirty="0" smtClean="0"/>
              <a:t> </a:t>
            </a:r>
            <a:r>
              <a:rPr lang="cs-CZ" sz="2400" dirty="0" smtClean="0"/>
              <a:t>sdělované myšlenky, postupu a citlivé ukončení prezentace</a:t>
            </a: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2" name="Pěticípá hvězda 1"/>
          <p:cNvSpPr/>
          <p:nvPr/>
        </p:nvSpPr>
        <p:spPr>
          <a:xfrm>
            <a:off x="6084168" y="3501008"/>
            <a:ext cx="360040" cy="360040"/>
          </a:xfrm>
          <a:prstGeom prst="star5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6084168" y="4437112"/>
            <a:ext cx="432048" cy="360040"/>
          </a:xfrm>
          <a:prstGeom prst="star5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6732240" y="4437112"/>
            <a:ext cx="432048" cy="360040"/>
          </a:xfrm>
          <a:prstGeom prst="star5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6084168" y="5301208"/>
            <a:ext cx="432048" cy="43204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6695258" y="5301208"/>
            <a:ext cx="504056" cy="43204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7361598" y="5285552"/>
            <a:ext cx="432048" cy="46336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6863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30096" y="673132"/>
            <a:ext cx="6083808" cy="1487424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Animace s jejich časování       </a:t>
            </a:r>
            <a:r>
              <a:rPr lang="cs-CZ" sz="3000" dirty="0" smtClean="0">
                <a:sym typeface="Wingdings" panose="05000000000000000000" pitchFamily="2" charset="2"/>
              </a:rPr>
              <a:t></a:t>
            </a:r>
            <a:endParaRPr lang="cs-CZ" sz="3000" dirty="0" smtClean="0"/>
          </a:p>
          <a:p>
            <a:pPr marL="0" indent="0">
              <a:buNone/>
            </a:pPr>
            <a:r>
              <a:rPr lang="cs-CZ" dirty="0" smtClean="0"/>
              <a:t>Autor prezentace </a:t>
            </a:r>
            <a:r>
              <a:rPr lang="cs-CZ" dirty="0" smtClean="0"/>
              <a:t>rozhoduje, </a:t>
            </a:r>
            <a:r>
              <a:rPr lang="cs-CZ" dirty="0" smtClean="0"/>
              <a:t>kolik času poskytne divákovi (ne čtenáři) na shlédnutí dílčího snímku, tím zároveň </a:t>
            </a:r>
            <a:r>
              <a:rPr lang="cs-CZ" dirty="0" smtClean="0"/>
              <a:t>určuje, </a:t>
            </a:r>
            <a:r>
              <a:rPr lang="cs-CZ" dirty="0" smtClean="0"/>
              <a:t>kolik času mu dává na shlédnutí </a:t>
            </a:r>
            <a:r>
              <a:rPr lang="cs-CZ" b="1" dirty="0" smtClean="0"/>
              <a:t>samotného obsahu </a:t>
            </a:r>
            <a:r>
              <a:rPr lang="cs-CZ" dirty="0" smtClean="0"/>
              <a:t>nebo pouhé vnější </a:t>
            </a:r>
            <a:r>
              <a:rPr lang="cs-CZ" b="1" dirty="0" smtClean="0"/>
              <a:t>formy </a:t>
            </a:r>
            <a:r>
              <a:rPr lang="cs-CZ" sz="3300" b="1" dirty="0">
                <a:solidFill>
                  <a:schemeClr val="accent5">
                    <a:lumMod val="50000"/>
                  </a:schemeClr>
                </a:solidFill>
                <a:sym typeface="Wingdings" panose="05000000000000000000" pitchFamily="2" charset="2"/>
              </a:rPr>
              <a:t></a:t>
            </a:r>
            <a:endParaRPr lang="cs-CZ" sz="3300" b="1" dirty="0">
              <a:solidFill>
                <a:schemeClr val="accent5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(samotné animace, která je pouze podpůrnou aktivitou, při sestavování prezentace). Zde se dělá nejvíce chyb, že autoři v honbě za efektem upozadí obsah sdělení a nedovolí divákovi jej pochopit   !!!</a:t>
            </a:r>
            <a:r>
              <a:rPr lang="cs-CZ" dirty="0" smtClean="0">
                <a:sym typeface="Wingdings" panose="05000000000000000000" pitchFamily="2" charset="2"/>
              </a:rPr>
              <a:t>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sym typeface="Wingdings" panose="05000000000000000000" pitchFamily="2" charset="2"/>
              </a:rPr>
              <a:t></a:t>
            </a:r>
            <a:r>
              <a:rPr lang="cs-CZ" sz="2800" dirty="0" smtClean="0">
                <a:solidFill>
                  <a:srgbClr val="FF0000"/>
                </a:solidFill>
                <a:sym typeface="Wingdings" panose="05000000000000000000" pitchFamily="2" charset="2"/>
              </a:rPr>
              <a:t></a:t>
            </a:r>
            <a:r>
              <a:rPr lang="cs-CZ" sz="2800" dirty="0" smtClean="0">
                <a:solidFill>
                  <a:schemeClr val="accent5">
                    <a:lumMod val="50000"/>
                  </a:schemeClr>
                </a:solidFill>
                <a:sym typeface="Wingdings" panose="05000000000000000000" pitchFamily="2" charset="2"/>
              </a:rPr>
              <a:t></a:t>
            </a:r>
            <a:r>
              <a:rPr lang="cs-CZ" sz="2800" dirty="0" smtClean="0">
                <a:sym typeface="Wingdings" panose="05000000000000000000" pitchFamily="2" charset="2"/>
              </a:rPr>
              <a:t></a:t>
            </a:r>
            <a:endParaRPr lang="cs-CZ" sz="2800" dirty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7895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547664" y="20531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55576" y="1733085"/>
            <a:ext cx="7772870" cy="34241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Časová osa</a:t>
            </a:r>
          </a:p>
          <a:p>
            <a:r>
              <a:rPr lang="cs-CZ" dirty="0" smtClean="0"/>
              <a:t>Časování je nutné promýšlet i při vkládání dílčích objektů – vložené hudbě, </a:t>
            </a:r>
            <a:r>
              <a:rPr lang="cs-CZ" dirty="0" err="1" smtClean="0"/>
              <a:t>videA</a:t>
            </a:r>
            <a:r>
              <a:rPr lang="cs-CZ" dirty="0" smtClean="0"/>
              <a:t>, </a:t>
            </a:r>
            <a:r>
              <a:rPr lang="cs-CZ" dirty="0" smtClean="0"/>
              <a:t>aby byla zachována časová osa – délka prezentace versus </a:t>
            </a:r>
            <a:r>
              <a:rPr lang="cs-CZ" dirty="0" smtClean="0"/>
              <a:t>délka </a:t>
            </a:r>
            <a:r>
              <a:rPr lang="cs-CZ" dirty="0" smtClean="0"/>
              <a:t>hudby, délka videa.</a:t>
            </a:r>
          </a:p>
          <a:p>
            <a:r>
              <a:rPr lang="cs-CZ" dirty="0" smtClean="0"/>
              <a:t>Krácení časového sledu je nutno skloubit s množstvím použitého materiálu a časem diváka, zda je ochoten u toho vydržet !!!</a:t>
            </a:r>
            <a:endParaRPr lang="cs-CZ" dirty="0"/>
          </a:p>
        </p:txBody>
      </p:sp>
      <p:sp>
        <p:nvSpPr>
          <p:cNvPr id="5" name="Tlačítko akce: Zpět nebo Předchozí 4">
            <a:hlinkClick r:id="" action="ppaction://hlinkshowjump?jump=previousslide" highlightClick="1"/>
          </p:cNvPr>
          <p:cNvSpPr/>
          <p:nvPr/>
        </p:nvSpPr>
        <p:spPr>
          <a:xfrm>
            <a:off x="2482225" y="4797152"/>
            <a:ext cx="720080" cy="720080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3418198" y="4797152"/>
            <a:ext cx="719522" cy="72008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Začátek 6">
            <a:hlinkClick r:id="" action="ppaction://hlinkshowjump?jump=firstslide" highlightClick="1"/>
          </p:cNvPr>
          <p:cNvSpPr/>
          <p:nvPr/>
        </p:nvSpPr>
        <p:spPr>
          <a:xfrm>
            <a:off x="4367135" y="4797152"/>
            <a:ext cx="793204" cy="720080"/>
          </a:xfrm>
          <a:prstGeom prst="actionButtonBeginn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Konec 7">
            <a:hlinkClick r:id="" action="ppaction://hlinkshowjump?jump=lastslide" highlightClick="1"/>
          </p:cNvPr>
          <p:cNvSpPr/>
          <p:nvPr/>
        </p:nvSpPr>
        <p:spPr>
          <a:xfrm>
            <a:off x="5389754" y="4797152"/>
            <a:ext cx="792088" cy="720080"/>
          </a:xfrm>
          <a:prstGeom prst="actionButtonE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4405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19672" y="1772816"/>
            <a:ext cx="53285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Výstupy:</a:t>
            </a:r>
          </a:p>
          <a:p>
            <a:endParaRPr lang="cs-CZ" dirty="0"/>
          </a:p>
          <a:p>
            <a:pPr marL="342900" indent="-342900">
              <a:buAutoNum type="arabicPeriod"/>
            </a:pPr>
            <a:r>
              <a:rPr lang="cs-CZ" dirty="0"/>
              <a:t>Jakou úlohu plní v prezentaci animace?</a:t>
            </a:r>
          </a:p>
          <a:p>
            <a:pPr marL="342900" indent="-342900">
              <a:buAutoNum type="arabicPeriod"/>
            </a:pPr>
            <a:r>
              <a:rPr lang="cs-CZ" dirty="0"/>
              <a:t>Jaký parametr animace je při každé prezentaci </a:t>
            </a:r>
            <a:r>
              <a:rPr lang="cs-CZ" dirty="0" smtClean="0"/>
              <a:t>limitující?</a:t>
            </a:r>
            <a:endParaRPr lang="cs-CZ" dirty="0"/>
          </a:p>
          <a:p>
            <a:pPr marL="342900" indent="-342900">
              <a:buAutoNum type="arabicPeriod"/>
            </a:pPr>
            <a:r>
              <a:rPr lang="cs-CZ" dirty="0"/>
              <a:t>V čem dělají autoři prezentací nejvíce chyb při používání animací?</a:t>
            </a:r>
          </a:p>
          <a:p>
            <a:endParaRPr lang="cs-CZ" dirty="0"/>
          </a:p>
        </p:txBody>
      </p:sp>
      <p:pic>
        <p:nvPicPr>
          <p:cNvPr id="3" name="obrázek 1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631031" y="302791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46310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Dílčí úkol</a:t>
            </a:r>
          </a:p>
          <a:p>
            <a:r>
              <a:rPr lang="cs-CZ" dirty="0" smtClean="0"/>
              <a:t>Sestavte datový soubor v </a:t>
            </a:r>
            <a:r>
              <a:rPr lang="cs-CZ" dirty="0" err="1" smtClean="0"/>
              <a:t>powerpointu</a:t>
            </a:r>
            <a:r>
              <a:rPr lang="cs-CZ" dirty="0" smtClean="0"/>
              <a:t> </a:t>
            </a:r>
          </a:p>
          <a:p>
            <a:r>
              <a:rPr lang="cs-CZ" dirty="0" smtClean="0"/>
              <a:t>A) Vložte textové pole s textem části své prezentace s užitím jednoduché animace textu</a:t>
            </a:r>
          </a:p>
          <a:p>
            <a:r>
              <a:rPr lang="cs-CZ" dirty="0" smtClean="0"/>
              <a:t>B) vložte obrázek s využitím prolínání textu a obrázku</a:t>
            </a:r>
          </a:p>
          <a:p>
            <a:r>
              <a:rPr lang="cs-CZ" dirty="0" smtClean="0"/>
              <a:t>C) uložte datový soubor na domluvené uložiště </a:t>
            </a:r>
            <a:r>
              <a:rPr lang="cs-CZ" smtClean="0"/>
              <a:t>s vyznačením třídy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1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631031" y="302791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55917081"/>
      </p:ext>
    </p:extLst>
  </p:cSld>
  <p:clrMapOvr>
    <a:masterClrMapping/>
  </p:clrMapOvr>
</p:sld>
</file>

<file path=ppt/theme/theme1.xml><?xml version="1.0" encoding="utf-8"?>
<a:theme xmlns:a="http://schemas.openxmlformats.org/drawingml/2006/main" name="Kapka">
  <a:themeElements>
    <a:clrScheme name="Kapka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Kapka">
      <a:maj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pka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Kapka</Template>
  <TotalTime>89</TotalTime>
  <Words>368</Words>
  <Application>Microsoft Office PowerPoint</Application>
  <PresentationFormat>Předvádění na obrazovce (4:3)</PresentationFormat>
  <Paragraphs>58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Kapka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Dum</cp:lastModifiedBy>
  <cp:revision>19</cp:revision>
  <dcterms:created xsi:type="dcterms:W3CDTF">2012-11-19T08:56:02Z</dcterms:created>
  <dcterms:modified xsi:type="dcterms:W3CDTF">2014-10-21T09:03:11Z</dcterms:modified>
</cp:coreProperties>
</file>