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5" autoAdjust="0"/>
    <p:restoredTop sz="94679" autoAdjust="0"/>
  </p:normalViewPr>
  <p:slideViewPr>
    <p:cSldViewPr>
      <p:cViewPr varScale="1">
        <p:scale>
          <a:sx n="99" d="100"/>
          <a:sy n="99" d="100"/>
        </p:scale>
        <p:origin x="-24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vál 4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371CE-4C65-4D6C-AE2B-F32A7B519F6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261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589FF8-8FEE-4D7E-9C29-65E98A9EC07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430504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7" name="Ovál 6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99FE48-B6F2-4A80-BEFE-6C4DCD70FEA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286690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095556-8041-4A01-8758-07FA9BD2AA7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585187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BCEB4-BB15-42EB-BFB9-5EB8B6F5283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10204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A2A80F-8578-46EC-AFE9-15E186526C6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276673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3" name="Obdélník 2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954876-D74D-4F77-B861-36825438B67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018873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32017A-6512-4A81-BC26-979165254AB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232450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5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7" name="Vývojový diagram: postup 6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06AEDE-37C7-4E8E-BA85-1263ABB0566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25095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408260-5DE3-4D72-90BF-FB55ED2FF69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575000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434FA7-5EEC-4563-9FE7-88667362B23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468009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Arial" charset="0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Arial" charset="0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B5A788"/>
                </a:solidFill>
              </a:defRPr>
            </a:lvl1pPr>
          </a:lstStyle>
          <a:p>
            <a:fld id="{A7489E51-F10E-4715-B61F-49858C014E4D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29" r:id="rId2"/>
    <p:sldLayoutId id="2147483735" r:id="rId3"/>
    <p:sldLayoutId id="2147483730" r:id="rId4"/>
    <p:sldLayoutId id="2147483736" r:id="rId5"/>
    <p:sldLayoutId id="2147483731" r:id="rId6"/>
    <p:sldLayoutId id="2147483737" r:id="rId7"/>
    <p:sldLayoutId id="2147483738" r:id="rId8"/>
    <p:sldLayoutId id="2147483739" r:id="rId9"/>
    <p:sldLayoutId id="2147483732" r:id="rId10"/>
    <p:sldLayoutId id="214748373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anose="05020102010507070707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6250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7056438" cy="1366838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400" b="1" dirty="0" smtClean="0"/>
              <a:t>Číslo projektu školy 	CZ.1.07/1.5.00/34.0963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400" b="1" dirty="0" smtClean="0"/>
              <a:t>Číslo a název šablony     PowerPoint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400" b="1" dirty="0" smtClean="0"/>
              <a:t>Klíčové aktivity 	II/2 Práce snímkem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400" b="1" dirty="0" smtClean="0"/>
              <a:t>Číslo materiálu	VY_22_INOVACE_ICT_II_S3_07</a:t>
            </a: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1470025" y="3429000"/>
            <a:ext cx="73437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b="1" dirty="0">
                <a:latin typeface="Arial" panose="020B0604020202020204" pitchFamily="34" charset="0"/>
              </a:rPr>
              <a:t>Název:			</a:t>
            </a:r>
            <a:r>
              <a:rPr lang="cs-CZ" altLang="cs-CZ" sz="1100" b="1" dirty="0" err="1">
                <a:latin typeface="Arial" panose="020B0604020202020204" pitchFamily="34" charset="0"/>
              </a:rPr>
              <a:t>Power</a:t>
            </a:r>
            <a:r>
              <a:rPr lang="cs-CZ" altLang="cs-CZ" sz="1100" b="1" dirty="0">
                <a:latin typeface="Arial" panose="020B0604020202020204" pitchFamily="34" charset="0"/>
              </a:rPr>
              <a:t> Point</a:t>
            </a:r>
            <a:endParaRPr lang="cs-CZ" altLang="cs-CZ" sz="11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Autor:			Ing. </a:t>
            </a:r>
            <a:r>
              <a:rPr lang="cs-CZ" altLang="cs-CZ" sz="1100" dirty="0" err="1">
                <a:latin typeface="Arial" panose="020B0604020202020204" pitchFamily="34" charset="0"/>
              </a:rPr>
              <a:t>Nikolov</a:t>
            </a:r>
            <a:r>
              <a:rPr lang="cs-CZ" altLang="cs-CZ" sz="1100" dirty="0">
                <a:latin typeface="Arial" panose="020B0604020202020204" pitchFamily="34" charset="0"/>
              </a:rPr>
              <a:t> Nikolaj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Datum:			2.9.2012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Obor:			65-51-H/01 Kuchař, </a:t>
            </a:r>
            <a:r>
              <a:rPr lang="cs-CZ" altLang="cs-CZ" sz="1100">
                <a:latin typeface="Arial" panose="020B0604020202020204" pitchFamily="34" charset="0"/>
              </a:rPr>
              <a:t>kuchařka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Ročník:			3. ročník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Předmět:			ICT</a:t>
            </a:r>
            <a:endParaRPr lang="cs-CZ" altLang="cs-CZ" sz="1100" b="1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1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1. Znázornění postupu sestavení individuální prezentace žákem s využitím nástrojů a možností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    prezentačního programu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2. Nácvik dovedností používání jednotlivých šablon pro sestavování individuálních prezentací   samotnými žáky při zpracování zadaného tématu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	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	</a:t>
            </a:r>
            <a:r>
              <a:rPr lang="cs-CZ" altLang="cs-CZ" sz="1800" dirty="0">
                <a:latin typeface="Arial" panose="020B0604020202020204" pitchFamily="34" charset="0"/>
              </a:rPr>
              <a:t/>
            </a:r>
            <a:br>
              <a:rPr lang="cs-CZ" altLang="cs-CZ" sz="1800" dirty="0">
                <a:latin typeface="Arial" panose="020B0604020202020204" pitchFamily="34" charset="0"/>
              </a:rPr>
            </a:br>
            <a:endParaRPr lang="cs-CZ" altLang="cs-CZ" sz="18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813" y="2066925"/>
            <a:ext cx="7497762" cy="4186238"/>
          </a:xfrm>
        </p:spPr>
        <p:txBody>
          <a:bodyPr>
            <a:normAutofit lnSpcReduction="1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  prezentační nástroj začíná</a:t>
            </a:r>
          </a:p>
          <a:p>
            <a:pPr marL="365760" indent="-283464" algn="r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Vkládáním snímku – </a:t>
            </a:r>
            <a:r>
              <a:rPr lang="cs-CZ" sz="2400" dirty="0" smtClean="0"/>
              <a:t>nový snímek ze záložky vybereme</a:t>
            </a: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nebo  podržíme CTRL+ M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				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				                 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  výchozí návrh 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   zde se nabízí devět </a:t>
            </a:r>
            <a:r>
              <a:rPr lang="cs-CZ" sz="2400" dirty="0" smtClean="0"/>
              <a:t>dalších </a:t>
            </a:r>
            <a:r>
              <a:rPr lang="cs-CZ" sz="2400" dirty="0" smtClean="0"/>
              <a:t>možností vložení snímku </a:t>
            </a:r>
          </a:p>
        </p:txBody>
      </p:sp>
      <p:pic>
        <p:nvPicPr>
          <p:cNvPr id="9219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187450" y="2852738"/>
            <a:ext cx="1062038" cy="6477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</a:t>
            </a:r>
            <a:r>
              <a:rPr lang="cs-CZ" sz="2400" dirty="0">
                <a:solidFill>
                  <a:schemeClr val="tx2"/>
                </a:solidFill>
              </a:rPr>
              <a:t>Domů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586038" y="3908425"/>
            <a:ext cx="2690812" cy="5032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2"/>
                </a:solidFill>
              </a:rPr>
              <a:t>Nový snímek</a:t>
            </a:r>
          </a:p>
        </p:txBody>
      </p:sp>
      <p:sp>
        <p:nvSpPr>
          <p:cNvPr id="7" name="Šipka doleva 6"/>
          <p:cNvSpPr/>
          <p:nvPr/>
        </p:nvSpPr>
        <p:spPr>
          <a:xfrm rot="2682446">
            <a:off x="4849813" y="4545013"/>
            <a:ext cx="385762" cy="2778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915630">
            <a:off x="2365375" y="3384550"/>
            <a:ext cx="293688" cy="4683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52575" y="1658938"/>
            <a:ext cx="7497763" cy="4800600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Rozložení – má 9 možnosti vložení snímku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cs-CZ" dirty="0" smtClean="0"/>
          </a:p>
        </p:txBody>
      </p:sp>
      <p:pic>
        <p:nvPicPr>
          <p:cNvPr id="1024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423025" y="2938463"/>
            <a:ext cx="1150938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16300" y="2938463"/>
            <a:ext cx="11525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3800" y="2938463"/>
            <a:ext cx="11525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46838" y="3933825"/>
            <a:ext cx="1152525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16300" y="3933825"/>
            <a:ext cx="1152525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32375" y="3933825"/>
            <a:ext cx="1152525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54775" y="4902200"/>
            <a:ext cx="1150938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21063" y="4941888"/>
            <a:ext cx="1150937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32375" y="4937125"/>
            <a:ext cx="1152525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5588" y="1658938"/>
            <a:ext cx="7497762" cy="4800600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</a:t>
            </a:r>
            <a:r>
              <a:rPr lang="cs-CZ" dirty="0" smtClean="0"/>
              <a:t> 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Úvodní snímek   </a:t>
            </a:r>
            <a:r>
              <a:rPr lang="cs-CZ" sz="1800" dirty="0" smtClean="0"/>
              <a:t>z režimu Rozložení 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000" dirty="0" smtClean="0"/>
              <a:t>je čistá prázdná obrazovka, která nabízí dvě úvodní možnosti vložení   nadpisu a obsahu textu</a:t>
            </a:r>
          </a:p>
        </p:txBody>
      </p:sp>
      <p:pic>
        <p:nvPicPr>
          <p:cNvPr id="11267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78075" y="5114925"/>
            <a:ext cx="4756150" cy="835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25588" y="3644900"/>
            <a:ext cx="6459537" cy="12906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47" name="Nadpis 6"/>
          <p:cNvSpPr>
            <a:spLocks noGrp="1"/>
          </p:cNvSpPr>
          <p:nvPr>
            <p:ph type="title"/>
          </p:nvPr>
        </p:nvSpPr>
        <p:spPr>
          <a:xfrm>
            <a:off x="1258888" y="1844675"/>
            <a:ext cx="7424737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 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Doporučení 1. – velikost písma</a:t>
            </a:r>
          </a:p>
        </p:txBody>
      </p:sp>
      <p:sp>
        <p:nvSpPr>
          <p:cNvPr id="6148" name="Zástupný symbol pro obsah 8"/>
          <p:cNvSpPr>
            <a:spLocks noGrp="1"/>
          </p:cNvSpPr>
          <p:nvPr>
            <p:ph idx="1"/>
          </p:nvPr>
        </p:nvSpPr>
        <p:spPr>
          <a:xfrm>
            <a:off x="1187450" y="3213100"/>
            <a:ext cx="7499350" cy="2913063"/>
          </a:xfrm>
        </p:spPr>
        <p:txBody>
          <a:bodyPr>
            <a:normAutofit fontScale="9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Tento prezentační nástroj je určen pro prezentaci uspořádaného, strukturovaného -  stručného textu promítaného na větší vzdálenost – berte proto ohled ne na čtenáře u obrazovky,  ale na diváka sedícího dále od projekčního plátna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57313" y="1658938"/>
            <a:ext cx="7497762" cy="4800600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 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800" dirty="0" smtClean="0">
                <a:solidFill>
                  <a:schemeClr val="accent2"/>
                </a:solidFill>
              </a:rPr>
              <a:t>				 </a:t>
            </a:r>
            <a:r>
              <a:rPr lang="cs-CZ" sz="1800" dirty="0" smtClean="0"/>
              <a:t>vkládání</a:t>
            </a:r>
            <a:r>
              <a:rPr lang="cs-CZ" dirty="0" smtClean="0"/>
              <a:t> Nového snímku </a:t>
            </a:r>
            <a:r>
              <a:rPr lang="cs-CZ" sz="1600" dirty="0" smtClean="0"/>
              <a:t>z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   Rozložení </a:t>
            </a:r>
            <a:r>
              <a:rPr lang="cs-CZ" sz="1600" dirty="0" smtClean="0"/>
              <a:t>vybrána</a:t>
            </a:r>
            <a:r>
              <a:rPr lang="cs-CZ" dirty="0" smtClean="0"/>
              <a:t> </a:t>
            </a:r>
            <a:r>
              <a:rPr lang="cs-CZ" sz="1600" dirty="0" smtClean="0"/>
              <a:t>možnost</a:t>
            </a:r>
            <a:r>
              <a:rPr lang="cs-CZ" dirty="0" smtClean="0"/>
              <a:t> Nadpis a obsah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</p:txBody>
      </p:sp>
      <p:pic>
        <p:nvPicPr>
          <p:cNvPr id="1331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042988" y="3602038"/>
            <a:ext cx="77343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Nadpis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42988" y="4149725"/>
            <a:ext cx="7751762" cy="2519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2"/>
                </a:solidFill>
              </a:rPr>
              <a:t>Obsah</a:t>
            </a:r>
          </a:p>
        </p:txBody>
      </p:sp>
      <p:sp>
        <p:nvSpPr>
          <p:cNvPr id="2" name="Šipka dolů 1"/>
          <p:cNvSpPr/>
          <p:nvPr/>
        </p:nvSpPr>
        <p:spPr>
          <a:xfrm rot="15812244">
            <a:off x="2825750" y="2197101"/>
            <a:ext cx="485775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Zástupný symbol pro obsah 2"/>
          <p:cNvSpPr>
            <a:spLocks noGrp="1"/>
          </p:cNvSpPr>
          <p:nvPr>
            <p:ph type="body" idx="1"/>
          </p:nvPr>
        </p:nvSpPr>
        <p:spPr>
          <a:xfrm>
            <a:off x="2773363" y="1758950"/>
            <a:ext cx="6370637" cy="150018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>
              <a:solidFill>
                <a:schemeClr val="accent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Záhlaví a části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pic>
        <p:nvPicPr>
          <p:cNvPr id="14339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33375"/>
            <a:ext cx="6011862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627313" y="4221163"/>
            <a:ext cx="6048375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Šipka doprava 1"/>
          <p:cNvSpPr/>
          <p:nvPr/>
        </p:nvSpPr>
        <p:spPr>
          <a:xfrm rot="16730941">
            <a:off x="7566026" y="2266950"/>
            <a:ext cx="977900" cy="485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>
          <a:xfrm>
            <a:off x="1331913" y="1658938"/>
            <a:ext cx="7427912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/>
                </a:solidFill>
              </a:rPr>
              <a:t>PowerPoint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Dva obsahy </a:t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1600" dirty="0" smtClean="0">
                <a:solidFill>
                  <a:schemeClr val="tx2">
                    <a:satMod val="130000"/>
                  </a:schemeClr>
                </a:solidFill>
              </a:rPr>
              <a:t>do spodních dvou částí máme možnost umístění textu nebo obrázku</a:t>
            </a:r>
          </a:p>
        </p:txBody>
      </p:sp>
      <p:sp>
        <p:nvSpPr>
          <p:cNvPr id="15363" name="Zástupný symbol pro obsah 4"/>
          <p:cNvSpPr>
            <a:spLocks noGrp="1"/>
          </p:cNvSpPr>
          <p:nvPr>
            <p:ph sz="half" idx="1"/>
          </p:nvPr>
        </p:nvSpPr>
        <p:spPr>
          <a:xfrm>
            <a:off x="1258888" y="3141663"/>
            <a:ext cx="3600450" cy="3417887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5364" name="Zástupný symbol pro obsah 5"/>
          <p:cNvSpPr>
            <a:spLocks noGrp="1"/>
          </p:cNvSpPr>
          <p:nvPr>
            <p:ph sz="half" idx="2"/>
          </p:nvPr>
        </p:nvSpPr>
        <p:spPr>
          <a:xfrm>
            <a:off x="5292725" y="3141663"/>
            <a:ext cx="3178175" cy="3417887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536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03350" y="3141663"/>
            <a:ext cx="3313113" cy="3167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5435600" y="3141663"/>
            <a:ext cx="2952750" cy="3024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4"/>
          <p:cNvSpPr>
            <a:spLocks noGrp="1"/>
          </p:cNvSpPr>
          <p:nvPr>
            <p:ph type="title"/>
          </p:nvPr>
        </p:nvSpPr>
        <p:spPr>
          <a:xfrm>
            <a:off x="539750" y="13414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/>
                </a:solidFill>
              </a:rPr>
              <a:t>PowerPoint 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Porovnání</a:t>
            </a:r>
          </a:p>
        </p:txBody>
      </p:sp>
      <p:sp>
        <p:nvSpPr>
          <p:cNvPr id="16387" name="Zástupný symbol pro text 5"/>
          <p:cNvSpPr>
            <a:spLocks noGrp="1"/>
          </p:cNvSpPr>
          <p:nvPr>
            <p:ph type="body" idx="1"/>
          </p:nvPr>
        </p:nvSpPr>
        <p:spPr>
          <a:xfrm>
            <a:off x="395288" y="2565400"/>
            <a:ext cx="4040187" cy="639763"/>
          </a:xfrm>
          <a:ln>
            <a:headEnd/>
            <a:tailEnd/>
          </a:ln>
        </p:spPr>
        <p:txBody>
          <a:bodyPr/>
          <a:lstStyle/>
          <a:p>
            <a:pPr marL="63500" eaLnBrk="1" hangingPunct="1"/>
            <a:r>
              <a:rPr lang="cs-CZ" altLang="cs-CZ" smtClean="0"/>
              <a:t>Kliknutím vložíme text</a:t>
            </a:r>
          </a:p>
        </p:txBody>
      </p:sp>
      <p:sp>
        <p:nvSpPr>
          <p:cNvPr id="1638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716463" y="2565400"/>
            <a:ext cx="4041775" cy="639763"/>
          </a:xfrm>
          <a:ln>
            <a:headEnd/>
            <a:tailEnd/>
          </a:ln>
        </p:spPr>
        <p:txBody>
          <a:bodyPr/>
          <a:lstStyle/>
          <a:p>
            <a:pPr marL="63500" eaLnBrk="1" hangingPunct="1"/>
            <a:r>
              <a:rPr lang="cs-CZ" altLang="cs-CZ" smtClean="0"/>
              <a:t>Kliknutím vložíme obrázek</a:t>
            </a:r>
          </a:p>
        </p:txBody>
      </p:sp>
      <p:sp>
        <p:nvSpPr>
          <p:cNvPr id="16389" name="Zástupný symbol pro obsah 6"/>
          <p:cNvSpPr>
            <a:spLocks noGrp="1"/>
          </p:cNvSpPr>
          <p:nvPr>
            <p:ph sz="quarter" idx="2"/>
          </p:nvPr>
        </p:nvSpPr>
        <p:spPr>
          <a:xfrm>
            <a:off x="395288" y="3357563"/>
            <a:ext cx="4102100" cy="2768600"/>
          </a:xfrm>
          <a:ln>
            <a:headEnd/>
            <a:tailEnd/>
          </a:ln>
        </p:spPr>
        <p:txBody>
          <a:bodyPr/>
          <a:lstStyle/>
          <a:p>
            <a:pPr marL="117475" indent="0" eaLnBrk="1" hangingPunct="1">
              <a:buFont typeface="Wingdings 2" panose="05020102010507070707" pitchFamily="18" charset="2"/>
              <a:buNone/>
            </a:pPr>
            <a:r>
              <a:rPr lang="cs-CZ" altLang="cs-CZ" smtClean="0"/>
              <a:t>Vybíráme vkládání tabulky, grafu, obrázku, textu, klipártu, nebo videa </a:t>
            </a:r>
          </a:p>
        </p:txBody>
      </p:sp>
      <p:sp>
        <p:nvSpPr>
          <p:cNvPr id="16390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716463" y="3429000"/>
            <a:ext cx="3970337" cy="2697163"/>
          </a:xfrm>
          <a:ln>
            <a:headEnd/>
            <a:tailEnd/>
          </a:ln>
        </p:spPr>
        <p:txBody>
          <a:bodyPr/>
          <a:lstStyle/>
          <a:p>
            <a:pPr marL="392113" indent="-273050" eaLnBrk="1" hangingPunct="1"/>
            <a:endParaRPr lang="cs-CZ" altLang="cs-CZ" smtClean="0"/>
          </a:p>
        </p:txBody>
      </p:sp>
      <p:pic>
        <p:nvPicPr>
          <p:cNvPr id="1639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6"/>
          <p:cNvSpPr>
            <a:spLocks noGrp="1"/>
          </p:cNvSpPr>
          <p:nvPr>
            <p:ph type="title"/>
          </p:nvPr>
        </p:nvSpPr>
        <p:spPr>
          <a:xfrm>
            <a:off x="1562100" y="1989138"/>
            <a:ext cx="7280275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2"/>
                </a:solidFill>
              </a:rPr>
              <a:t>PowerPoint</a:t>
            </a: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  <a:t>Pouze nadpis</a:t>
            </a:r>
            <a:b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1600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2000" dirty="0" smtClean="0">
                <a:solidFill>
                  <a:schemeClr val="tx2">
                    <a:satMod val="130000"/>
                  </a:schemeClr>
                </a:solidFill>
              </a:rPr>
              <a:t>do vrchní části umísťujeme nadpis případně obrázek</a:t>
            </a:r>
            <a:br>
              <a:rPr lang="cs-CZ" sz="2000" dirty="0" smtClean="0">
                <a:solidFill>
                  <a:schemeClr val="tx2">
                    <a:satMod val="130000"/>
                  </a:schemeClr>
                </a:solidFill>
              </a:rPr>
            </a:br>
            <a:endParaRPr lang="cs-CZ" sz="2000" dirty="0" smtClean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Šipka nahoru 8"/>
          <p:cNvSpPr/>
          <p:nvPr/>
        </p:nvSpPr>
        <p:spPr>
          <a:xfrm rot="19136379">
            <a:off x="7381875" y="1293813"/>
            <a:ext cx="384175" cy="8112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2"/>
          <p:cNvSpPr>
            <a:spLocks noGrp="1"/>
          </p:cNvSpPr>
          <p:nvPr>
            <p:ph type="title" idx="4294967295"/>
          </p:nvPr>
        </p:nvSpPr>
        <p:spPr>
          <a:xfrm>
            <a:off x="1403350" y="2205038"/>
            <a:ext cx="774065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Prázdné pole </a:t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1800" dirty="0" smtClean="0">
                <a:solidFill>
                  <a:schemeClr val="tx2">
                    <a:satMod val="130000"/>
                  </a:schemeClr>
                </a:solidFill>
              </a:rPr>
              <a:t>pro umístění textu</a:t>
            </a:r>
          </a:p>
        </p:txBody>
      </p:sp>
      <p:pic>
        <p:nvPicPr>
          <p:cNvPr id="1843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1042988" y="1844675"/>
            <a:ext cx="4027487" cy="7715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/>
                </a:solidFill>
              </a:rPr>
              <a:t>PowerPoint </a:t>
            </a:r>
            <a:r>
              <a:rPr lang="cs-CZ" dirty="0" smtClean="0">
                <a:solidFill>
                  <a:schemeClr val="accent2"/>
                </a:solidFill>
              </a:rPr>
              <a:t/>
            </a:r>
            <a:br>
              <a:rPr lang="cs-CZ" dirty="0" smtClean="0">
                <a:solidFill>
                  <a:schemeClr val="accent2"/>
                </a:solidFill>
              </a:rPr>
            </a:br>
            <a:r>
              <a:rPr lang="cs-CZ" dirty="0">
                <a:solidFill>
                  <a:schemeClr val="accent2"/>
                </a:solidFill>
              </a:rPr>
              <a:t/>
            </a:r>
            <a:br>
              <a:rPr lang="cs-CZ" dirty="0">
                <a:solidFill>
                  <a:schemeClr val="accent2"/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Obsah s titulkem</a:t>
            </a:r>
          </a:p>
        </p:txBody>
      </p:sp>
      <p:sp>
        <p:nvSpPr>
          <p:cNvPr id="19459" name="Zástupný symbol pro text 8"/>
          <p:cNvSpPr>
            <a:spLocks noGrp="1"/>
          </p:cNvSpPr>
          <p:nvPr>
            <p:ph type="body" idx="2"/>
          </p:nvPr>
        </p:nvSpPr>
        <p:spPr>
          <a:xfrm>
            <a:off x="539750" y="2565400"/>
            <a:ext cx="4027488" cy="3560763"/>
          </a:xfrm>
        </p:spPr>
        <p:txBody>
          <a:bodyPr/>
          <a:lstStyle/>
          <a:p>
            <a:pPr marL="44450" eaLnBrk="1" hangingPunct="1">
              <a:spcBef>
                <a:spcPct val="0"/>
              </a:spcBef>
            </a:pPr>
            <a:r>
              <a:rPr lang="cs-CZ" altLang="cs-CZ" sz="1600" smtClean="0"/>
              <a:t>Kliknutím vložíme text</a:t>
            </a:r>
          </a:p>
        </p:txBody>
      </p:sp>
      <p:sp>
        <p:nvSpPr>
          <p:cNvPr id="19460" name="Zástupný symbol pro obsah 7"/>
          <p:cNvSpPr>
            <a:spLocks noGrp="1"/>
          </p:cNvSpPr>
          <p:nvPr>
            <p:ph sz="half" idx="1"/>
          </p:nvPr>
        </p:nvSpPr>
        <p:spPr>
          <a:xfrm>
            <a:off x="5005388" y="2492375"/>
            <a:ext cx="3527425" cy="720725"/>
          </a:xfrm>
        </p:spPr>
        <p:txBody>
          <a:bodyPr/>
          <a:lstStyle/>
          <a:p>
            <a:pPr marL="80963" indent="0" eaLnBrk="1" hangingPunct="1">
              <a:buFont typeface="Wingdings 2" panose="05020102010507070707" pitchFamily="18" charset="2"/>
              <a:buNone/>
            </a:pPr>
            <a:r>
              <a:rPr lang="cs-CZ" altLang="cs-CZ" sz="1800" smtClean="0"/>
              <a:t>Kliknutím vložíme objekty</a:t>
            </a:r>
          </a:p>
        </p:txBody>
      </p:sp>
      <p:pic>
        <p:nvPicPr>
          <p:cNvPr id="1946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8825" y="3068638"/>
            <a:ext cx="3816350" cy="3313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5076825" y="3068638"/>
            <a:ext cx="3455988" cy="3313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33375"/>
            <a:ext cx="6048375" cy="147955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971550" y="1989138"/>
            <a:ext cx="7345363" cy="3921125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>
                <a:solidFill>
                  <a:schemeClr val="accent2"/>
                </a:solidFill>
              </a:rPr>
              <a:t>PowerPoint </a:t>
            </a:r>
            <a:r>
              <a:rPr lang="cs-CZ" smtClean="0">
                <a:solidFill>
                  <a:schemeClr val="accent2"/>
                </a:solidFill>
              </a:rPr>
              <a:t>             </a:t>
            </a:r>
            <a:r>
              <a:rPr lang="cs-CZ" smtClean="0"/>
              <a:t>Úkoly</a:t>
            </a:r>
            <a:r>
              <a:rPr lang="cs-CZ" dirty="0" smtClean="0"/>
              <a:t>:</a:t>
            </a:r>
          </a:p>
          <a:p>
            <a:pPr marL="365760" indent="-283464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Vložte předem připravený strukturovaný text a ověřte jeho velikost na zvoleném snímku</a:t>
            </a:r>
          </a:p>
          <a:p>
            <a:pPr marL="365760" indent="-283464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Doplňte text o předem vybraný obrázek a vyzkoušejte vyváženost formátování textu a vloženého obrázku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1835150" y="2060575"/>
            <a:ext cx="6192838" cy="317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000">
                <a:latin typeface="Arial" panose="020B0604020202020204" pitchFamily="34" charset="0"/>
              </a:rPr>
              <a:t>Účelem bulletinu je poskytovat specializované informace cílové skupině osob. Bulletiny představují vynikající způsob reklamy pro váš výrobek nebo vámi poskytovanou službu, často dodávají vaší organizaci věrohodnost a vytvářejí identitu organizace mezi organizacemi stejného druhu, členy organizace, jejími zaměstnanci nebo prodejci výrobků. 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000">
              <a:latin typeface="Arial" panose="020B060402020202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000">
                <a:latin typeface="Arial" panose="020B0604020202020204" pitchFamily="34" charset="0"/>
              </a:rPr>
              <a:t>Nejdříve určete cílovou skupinu, které má být bulletin určen. Touto skupinou může být kdokoli, pro koho by mohly být informace obsažené v bulletinu užitečné, jako například zaměstnanci nebo osoby, které se zajímají o výrobek nebo o vámi poskytované služby.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000">
              <a:latin typeface="Arial" panose="020B060402020202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000">
                <a:latin typeface="Arial" panose="020B0604020202020204" pitchFamily="34" charset="0"/>
              </a:rPr>
              <a:t>Můžete sestavit seznam adresátů z odpovědí, seznamů informací o zákaznících, vizitek shromážděných na veletrzích nebo členských seznamů. Je také možné zakoupit seznam adresátů od společnosti.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000">
              <a:latin typeface="Arial" panose="020B060402020202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000">
                <a:latin typeface="Arial" panose="020B0604020202020204" pitchFamily="34" charset="0"/>
              </a:rPr>
              <a:t>Katalog aplikace vám poskytuje velké množství publikací, které odpovídají stylu vašeho bulletinu.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000">
              <a:latin typeface="Arial" panose="020B0604020202020204" pitchFamily="34" charset="0"/>
            </a:endParaRP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000">
                <a:latin typeface="Arial" panose="020B0604020202020204" pitchFamily="34" charset="0"/>
              </a:rPr>
              <a:t>Potom stanovte, jak mnoho času a peněz chcete věnovat na vytvoření a distribuci bulletinu. Tyto okolnosti vám pomohou určit, jak často má být bulletin vydáván a v jaké velikosti. Doporučujeme vydávat bulletin alespoň jednou za čtvrt roku, aby byl považován za spolehlivý zdroj informací. Vaši zákazníci a zaměstnanci se tak budou těšit na každé vydání bulletinu.</a:t>
            </a:r>
          </a:p>
          <a:p>
            <a:pPr algn="just"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0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000">
              <a:latin typeface="Arial" panose="020B0604020202020204" pitchFamily="34" charset="0"/>
            </a:endParaRPr>
          </a:p>
        </p:txBody>
      </p:sp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1979613" y="836613"/>
            <a:ext cx="4321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Řešení vkládání strukturovaného textu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227763" y="981075"/>
            <a:ext cx="1944687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6443663" y="1268413"/>
            <a:ext cx="15843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Obrázek, logo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184</TotalTime>
  <Words>366</Words>
  <Application>Microsoft Office PowerPoint</Application>
  <PresentationFormat>Předvádění na obrazovce (4:3)</PresentationFormat>
  <Paragraphs>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Snímek 2</vt:lpstr>
      <vt:lpstr>Snímek 3</vt:lpstr>
      <vt:lpstr>Snímek 4</vt:lpstr>
      <vt:lpstr>PowerPoint  Doporučení 1. – velikost písma</vt:lpstr>
      <vt:lpstr>Snímek 6</vt:lpstr>
      <vt:lpstr>Snímek 7</vt:lpstr>
      <vt:lpstr>PowerPoint Dva obsahy  do spodních dvou částí máme možnost umístění textu nebo obrázku</vt:lpstr>
      <vt:lpstr>PowerPoint Porovnání</vt:lpstr>
      <vt:lpstr>PowerPoint Pouze nadpis  do vrchní části umísťujeme nadpis případně obrázek </vt:lpstr>
      <vt:lpstr>Prázdné pole   pro umístění textu</vt:lpstr>
      <vt:lpstr>PowerPoint   Obsah s titulkem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kantor</dc:creator>
  <cp:lastModifiedBy>Dum</cp:lastModifiedBy>
  <cp:revision>26</cp:revision>
  <dcterms:created xsi:type="dcterms:W3CDTF">2012-07-03T08:37:31Z</dcterms:created>
  <dcterms:modified xsi:type="dcterms:W3CDTF">2014-10-21T09:10:00Z</dcterms:modified>
</cp:coreProperties>
</file>