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57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67" autoAdjust="0"/>
    <p:restoredTop sz="86358" autoAdjust="0"/>
  </p:normalViewPr>
  <p:slideViewPr>
    <p:cSldViewPr>
      <p:cViewPr varScale="1">
        <p:scale>
          <a:sx n="90" d="100"/>
          <a:sy n="90" d="100"/>
        </p:scale>
        <p:origin x="-240" y="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57CCC5-0170-4C05-BB2D-2B00904D3793}" type="doc">
      <dgm:prSet loTypeId="urn:microsoft.com/office/officeart/2008/layout/CircleAccentTimeline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5A0A07-D505-4CB4-B0EB-DEAF278D5ED1}">
      <dgm:prSet phldrT="[Text]"/>
      <dgm:spPr/>
      <dgm:t>
        <a:bodyPr/>
        <a:lstStyle/>
        <a:p>
          <a:r>
            <a:rPr lang="cs-CZ"/>
            <a:t>očistíme  </a:t>
          </a:r>
        </a:p>
      </dgm:t>
    </dgm:pt>
    <dgm:pt modelId="{979C8CB6-47A5-4CF1-88FE-34E41FF89695}" type="parTrans" cxnId="{F76C5BE1-93E8-4408-80FF-2578FF082822}">
      <dgm:prSet/>
      <dgm:spPr/>
      <dgm:t>
        <a:bodyPr/>
        <a:lstStyle/>
        <a:p>
          <a:endParaRPr lang="cs-CZ"/>
        </a:p>
      </dgm:t>
    </dgm:pt>
    <dgm:pt modelId="{3571D26A-AE2A-4DA7-8CCC-BBC9B08FDD39}" type="sibTrans" cxnId="{F76C5BE1-93E8-4408-80FF-2578FF082822}">
      <dgm:prSet/>
      <dgm:spPr/>
      <dgm:t>
        <a:bodyPr/>
        <a:lstStyle/>
        <a:p>
          <a:endParaRPr lang="cs-CZ"/>
        </a:p>
      </dgm:t>
    </dgm:pt>
    <dgm:pt modelId="{CD2EA1CC-CF10-47B3-BE4E-88B93DC257E8}">
      <dgm:prSet phldrT="[Text]"/>
      <dgm:spPr/>
      <dgm:t>
        <a:bodyPr/>
        <a:lstStyle/>
        <a:p>
          <a:r>
            <a:rPr lang="cs-CZ"/>
            <a:t>oloupeme</a:t>
          </a:r>
        </a:p>
      </dgm:t>
    </dgm:pt>
    <dgm:pt modelId="{0E667F3F-E323-4251-90C6-2B566045EA34}" type="parTrans" cxnId="{B0A50637-82F5-4326-A99B-31202D8F1367}">
      <dgm:prSet/>
      <dgm:spPr/>
      <dgm:t>
        <a:bodyPr/>
        <a:lstStyle/>
        <a:p>
          <a:endParaRPr lang="cs-CZ"/>
        </a:p>
      </dgm:t>
    </dgm:pt>
    <dgm:pt modelId="{11E7D327-1AE3-44AB-BA97-D914D4D62033}" type="sibTrans" cxnId="{B0A50637-82F5-4326-A99B-31202D8F1367}">
      <dgm:prSet/>
      <dgm:spPr/>
      <dgm:t>
        <a:bodyPr/>
        <a:lstStyle/>
        <a:p>
          <a:endParaRPr lang="cs-CZ"/>
        </a:p>
      </dgm:t>
    </dgm:pt>
    <dgm:pt modelId="{790606C9-97CA-44CC-A403-25F2CEC11B8F}">
      <dgm:prSet phldrT="[Text]"/>
      <dgm:spPr/>
      <dgm:t>
        <a:bodyPr/>
        <a:lstStyle/>
        <a:p>
          <a:r>
            <a:rPr lang="cs-CZ"/>
            <a:t>rozmačkáme</a:t>
          </a:r>
        </a:p>
      </dgm:t>
    </dgm:pt>
    <dgm:pt modelId="{88FAD9E5-D325-4E4A-8063-DE650CCA74D8}" type="parTrans" cxnId="{286E00A3-7B6E-4B7B-ADCE-A377C2146D47}">
      <dgm:prSet/>
      <dgm:spPr/>
      <dgm:t>
        <a:bodyPr/>
        <a:lstStyle/>
        <a:p>
          <a:endParaRPr lang="cs-CZ"/>
        </a:p>
      </dgm:t>
    </dgm:pt>
    <dgm:pt modelId="{9E7C0342-94DF-4D7D-B5AC-5F64133523A6}" type="sibTrans" cxnId="{286E00A3-7B6E-4B7B-ADCE-A377C2146D47}">
      <dgm:prSet/>
      <dgm:spPr/>
      <dgm:t>
        <a:bodyPr/>
        <a:lstStyle/>
        <a:p>
          <a:endParaRPr lang="cs-CZ"/>
        </a:p>
      </dgm:t>
    </dgm:pt>
    <dgm:pt modelId="{548F0155-5B50-414C-97F4-FF58362360A5}">
      <dgm:prSet phldrT="[Text]"/>
      <dgm:spPr/>
      <dgm:t>
        <a:bodyPr/>
        <a:lstStyle/>
        <a:p>
          <a:r>
            <a:rPr lang="cs-CZ"/>
            <a:t>nakrájíme</a:t>
          </a:r>
        </a:p>
      </dgm:t>
    </dgm:pt>
    <dgm:pt modelId="{CB2ED87F-2566-4281-959F-669296B03F48}" type="parTrans" cxnId="{0CD092CB-41AE-40FA-8411-266C147BFB13}">
      <dgm:prSet/>
      <dgm:spPr/>
      <dgm:t>
        <a:bodyPr/>
        <a:lstStyle/>
        <a:p>
          <a:endParaRPr lang="cs-CZ"/>
        </a:p>
      </dgm:t>
    </dgm:pt>
    <dgm:pt modelId="{D0ABC431-0D18-4761-BA50-FF2C6E8E7D43}" type="sibTrans" cxnId="{0CD092CB-41AE-40FA-8411-266C147BFB13}">
      <dgm:prSet/>
      <dgm:spPr/>
      <dgm:t>
        <a:bodyPr/>
        <a:lstStyle/>
        <a:p>
          <a:endParaRPr lang="cs-CZ"/>
        </a:p>
      </dgm:t>
    </dgm:pt>
    <dgm:pt modelId="{232AE83F-A30A-4F8C-ACC7-C5B87B2D44F1}">
      <dgm:prSet phldrT="[Text]"/>
      <dgm:spPr/>
      <dgm:t>
        <a:bodyPr/>
        <a:lstStyle/>
        <a:p>
          <a:r>
            <a:rPr lang="cs-CZ"/>
            <a:t>osolíme, povaříme</a:t>
          </a:r>
        </a:p>
      </dgm:t>
    </dgm:pt>
    <dgm:pt modelId="{8B2E08E1-C280-4542-8C15-D887DE188A2B}" type="parTrans" cxnId="{B3FA4554-276D-41BB-B373-F6BB57B3D273}">
      <dgm:prSet/>
      <dgm:spPr/>
      <dgm:t>
        <a:bodyPr/>
        <a:lstStyle/>
        <a:p>
          <a:endParaRPr lang="cs-CZ"/>
        </a:p>
      </dgm:t>
    </dgm:pt>
    <dgm:pt modelId="{31E97D2D-F49F-4CA1-B2A8-13974AE3801B}" type="sibTrans" cxnId="{B3FA4554-276D-41BB-B373-F6BB57B3D273}">
      <dgm:prSet/>
      <dgm:spPr/>
      <dgm:t>
        <a:bodyPr/>
        <a:lstStyle/>
        <a:p>
          <a:endParaRPr lang="cs-CZ"/>
        </a:p>
      </dgm:t>
    </dgm:pt>
    <dgm:pt modelId="{1C6ACDB5-B2AD-403E-82E1-7F72148535A5}">
      <dgm:prSet phldrT="[Text]"/>
      <dgm:spPr/>
      <dgm:t>
        <a:bodyPr/>
        <a:lstStyle/>
        <a:p>
          <a:r>
            <a:rPr lang="cs-CZ"/>
            <a:t>brambory</a:t>
          </a:r>
        </a:p>
      </dgm:t>
    </dgm:pt>
    <dgm:pt modelId="{F3FD41DD-0605-44DB-BD51-7975CE101A86}" type="parTrans" cxnId="{5CF379FC-0BE6-40AB-BAE9-FE02BA56E742}">
      <dgm:prSet/>
      <dgm:spPr/>
      <dgm:t>
        <a:bodyPr/>
        <a:lstStyle/>
        <a:p>
          <a:endParaRPr lang="cs-CZ"/>
        </a:p>
      </dgm:t>
    </dgm:pt>
    <dgm:pt modelId="{690DAFE6-AC97-44E6-A6DB-11251355D0C8}" type="sibTrans" cxnId="{5CF379FC-0BE6-40AB-BAE9-FE02BA56E742}">
      <dgm:prSet/>
      <dgm:spPr/>
      <dgm:t>
        <a:bodyPr/>
        <a:lstStyle/>
        <a:p>
          <a:endParaRPr lang="cs-CZ"/>
        </a:p>
      </dgm:t>
    </dgm:pt>
    <dgm:pt modelId="{C8D8B7D3-285C-495B-8D48-21DFD22A7A72}">
      <dgm:prSet phldrT="[Text]"/>
      <dgm:spPr/>
      <dgm:t>
        <a:bodyPr/>
        <a:lstStyle/>
        <a:p>
          <a:r>
            <a:rPr lang="cs-CZ"/>
            <a:t>mléko</a:t>
          </a:r>
        </a:p>
      </dgm:t>
    </dgm:pt>
    <dgm:pt modelId="{3D9A49E8-374B-4E6F-B8A5-AE8217D10308}" type="parTrans" cxnId="{4A6E38C2-0C70-4C96-B86E-289A62ED1436}">
      <dgm:prSet/>
      <dgm:spPr/>
      <dgm:t>
        <a:bodyPr/>
        <a:lstStyle/>
        <a:p>
          <a:endParaRPr lang="cs-CZ"/>
        </a:p>
      </dgm:t>
    </dgm:pt>
    <dgm:pt modelId="{E6D8A122-6E37-41E0-931B-7782F6412383}" type="sibTrans" cxnId="{4A6E38C2-0C70-4C96-B86E-289A62ED1436}">
      <dgm:prSet/>
      <dgm:spPr/>
      <dgm:t>
        <a:bodyPr/>
        <a:lstStyle/>
        <a:p>
          <a:endParaRPr lang="cs-CZ"/>
        </a:p>
      </dgm:t>
    </dgm:pt>
    <dgm:pt modelId="{1BFD03DB-64C8-431D-9E48-539989B20524}">
      <dgm:prSet phldrT="[Text]"/>
      <dgm:spPr/>
      <dgm:t>
        <a:bodyPr/>
        <a:lstStyle/>
        <a:p>
          <a:r>
            <a:rPr lang="cs-CZ"/>
            <a:t>máslo</a:t>
          </a:r>
        </a:p>
      </dgm:t>
    </dgm:pt>
    <dgm:pt modelId="{4BC7F6B9-F71B-445A-9ECD-2124291F583C}" type="parTrans" cxnId="{E813B7AA-868D-45F3-B988-FCB76F914515}">
      <dgm:prSet/>
      <dgm:spPr/>
      <dgm:t>
        <a:bodyPr/>
        <a:lstStyle/>
        <a:p>
          <a:endParaRPr lang="cs-CZ"/>
        </a:p>
      </dgm:t>
    </dgm:pt>
    <dgm:pt modelId="{FD477AA0-6AFB-4341-9270-2B1567D80896}" type="sibTrans" cxnId="{E813B7AA-868D-45F3-B988-FCB76F914515}">
      <dgm:prSet/>
      <dgm:spPr/>
      <dgm:t>
        <a:bodyPr/>
        <a:lstStyle/>
        <a:p>
          <a:endParaRPr lang="cs-CZ"/>
        </a:p>
      </dgm:t>
    </dgm:pt>
    <dgm:pt modelId="{27B82A65-4479-4C90-85A7-10ADE31A8B0A}">
      <dgm:prSet phldrT="[Text]"/>
      <dgm:spPr/>
      <dgm:t>
        <a:bodyPr/>
        <a:lstStyle/>
        <a:p>
          <a:r>
            <a:rPr lang="cs-CZ"/>
            <a:t>sůl</a:t>
          </a:r>
        </a:p>
      </dgm:t>
    </dgm:pt>
    <dgm:pt modelId="{0CB67DFF-F0FF-4664-9A39-A6DFBF017733}" type="parTrans" cxnId="{5D257112-5A3B-4724-8CAB-818D2D46B2E7}">
      <dgm:prSet/>
      <dgm:spPr/>
      <dgm:t>
        <a:bodyPr/>
        <a:lstStyle/>
        <a:p>
          <a:endParaRPr lang="cs-CZ"/>
        </a:p>
      </dgm:t>
    </dgm:pt>
    <dgm:pt modelId="{F42096B5-4460-40F5-831B-E2EEE8FE662D}" type="sibTrans" cxnId="{5D257112-5A3B-4724-8CAB-818D2D46B2E7}">
      <dgm:prSet/>
      <dgm:spPr/>
      <dgm:t>
        <a:bodyPr/>
        <a:lstStyle/>
        <a:p>
          <a:endParaRPr lang="cs-CZ"/>
        </a:p>
      </dgm:t>
    </dgm:pt>
    <dgm:pt modelId="{BF165AE6-2FFB-4B48-B12E-E665AC077861}">
      <dgm:prSet phldrT="[Text]"/>
      <dgm:spPr/>
      <dgm:t>
        <a:bodyPr/>
        <a:lstStyle/>
        <a:p>
          <a:r>
            <a:rPr lang="cs-CZ" dirty="0"/>
            <a:t>šleháme, mícháme</a:t>
          </a:r>
        </a:p>
      </dgm:t>
    </dgm:pt>
    <dgm:pt modelId="{A80D07AB-A4D9-46DE-B850-51C0E9975523}" type="parTrans" cxnId="{3EB5A537-4F1A-46A5-ABE4-11EFDB03F018}">
      <dgm:prSet/>
      <dgm:spPr/>
      <dgm:t>
        <a:bodyPr/>
        <a:lstStyle/>
        <a:p>
          <a:endParaRPr lang="cs-CZ"/>
        </a:p>
      </dgm:t>
    </dgm:pt>
    <dgm:pt modelId="{59E66A8C-7A29-46E5-AC9A-D6A12CDA8773}" type="sibTrans" cxnId="{3EB5A537-4F1A-46A5-ABE4-11EFDB03F018}">
      <dgm:prSet/>
      <dgm:spPr/>
      <dgm:t>
        <a:bodyPr/>
        <a:lstStyle/>
        <a:p>
          <a:endParaRPr lang="cs-CZ"/>
        </a:p>
      </dgm:t>
    </dgm:pt>
    <dgm:pt modelId="{A6DA1A42-8670-4A9D-A2F2-6077D6CF73EB}">
      <dgm:prSet phldrT="[Text]"/>
      <dgm:spPr/>
      <dgm:t>
        <a:bodyPr/>
        <a:lstStyle/>
        <a:p>
          <a:r>
            <a:rPr lang="cs-CZ"/>
            <a:t>přidáváme</a:t>
          </a:r>
        </a:p>
      </dgm:t>
    </dgm:pt>
    <dgm:pt modelId="{BD8D00A4-D747-424A-A086-32A4256F2EF6}" type="parTrans" cxnId="{E583599C-A4CF-445E-B6E0-36EC515BCCCE}">
      <dgm:prSet/>
      <dgm:spPr/>
      <dgm:t>
        <a:bodyPr/>
        <a:lstStyle/>
        <a:p>
          <a:endParaRPr lang="cs-CZ"/>
        </a:p>
      </dgm:t>
    </dgm:pt>
    <dgm:pt modelId="{5403D095-60D2-47E4-A0DE-466A6122C19C}" type="sibTrans" cxnId="{E583599C-A4CF-445E-B6E0-36EC515BCCCE}">
      <dgm:prSet/>
      <dgm:spPr/>
      <dgm:t>
        <a:bodyPr/>
        <a:lstStyle/>
        <a:p>
          <a:endParaRPr lang="cs-CZ"/>
        </a:p>
      </dgm:t>
    </dgm:pt>
    <dgm:pt modelId="{C4B4F745-CCFF-4EA6-8090-4D54492EE063}">
      <dgm:prSet phldrT="[Text]"/>
      <dgm:spPr/>
      <dgm:t>
        <a:bodyPr/>
        <a:lstStyle/>
        <a:p>
          <a:r>
            <a:rPr lang="cs-CZ" dirty="0" smtClean="0"/>
            <a:t>podáváme</a:t>
          </a:r>
          <a:endParaRPr lang="cs-CZ" dirty="0"/>
        </a:p>
      </dgm:t>
    </dgm:pt>
    <dgm:pt modelId="{C2551D6D-46BF-4120-9A26-B4D33DDA1C61}" type="parTrans" cxnId="{7E2C8784-1879-4F4C-A7C5-B7100E5B42B0}">
      <dgm:prSet/>
      <dgm:spPr/>
      <dgm:t>
        <a:bodyPr/>
        <a:lstStyle/>
        <a:p>
          <a:endParaRPr lang="cs-CZ"/>
        </a:p>
      </dgm:t>
    </dgm:pt>
    <dgm:pt modelId="{DE230E9F-30AE-4FB4-B6FD-05123F54548F}" type="sibTrans" cxnId="{7E2C8784-1879-4F4C-A7C5-B7100E5B42B0}">
      <dgm:prSet/>
      <dgm:spPr/>
      <dgm:t>
        <a:bodyPr/>
        <a:lstStyle/>
        <a:p>
          <a:endParaRPr lang="cs-CZ"/>
        </a:p>
      </dgm:t>
    </dgm:pt>
    <dgm:pt modelId="{8C6010B8-6C46-4252-A5AE-8087C82269A8}" type="pres">
      <dgm:prSet presAssocID="{7E57CCC5-0170-4C05-BB2D-2B00904D3793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9E70FA12-52F9-41BB-BA2E-A0954C12FBA2}" type="pres">
      <dgm:prSet presAssocID="{385A0A07-D505-4CB4-B0EB-DEAF278D5ED1}" presName="parComposite" presStyleCnt="0"/>
      <dgm:spPr/>
    </dgm:pt>
    <dgm:pt modelId="{416F653B-B10A-4384-9A1B-4A31B5D8C578}" type="pres">
      <dgm:prSet presAssocID="{385A0A07-D505-4CB4-B0EB-DEAF278D5ED1}" presName="parBigCircle" presStyleLbl="node0" presStyleIdx="0" presStyleCnt="8" custLinFactNeighborX="21202" custLinFactNeighborY="-5048"/>
      <dgm:spPr/>
    </dgm:pt>
    <dgm:pt modelId="{F3507B87-97ED-49FF-9C10-49121DDC7AF4}" type="pres">
      <dgm:prSet presAssocID="{385A0A07-D505-4CB4-B0EB-DEAF278D5ED1}" presName="parTx" presStyleLbl="revTx" presStyleIdx="0" presStyleCnt="16"/>
      <dgm:spPr/>
      <dgm:t>
        <a:bodyPr/>
        <a:lstStyle/>
        <a:p>
          <a:endParaRPr lang="cs-CZ"/>
        </a:p>
      </dgm:t>
    </dgm:pt>
    <dgm:pt modelId="{468FCD1B-EEBD-4E8C-8B68-F634365401FC}" type="pres">
      <dgm:prSet presAssocID="{385A0A07-D505-4CB4-B0EB-DEAF278D5ED1}" presName="bSpace" presStyleCnt="0"/>
      <dgm:spPr/>
    </dgm:pt>
    <dgm:pt modelId="{47CD62F4-E925-4092-BAC0-30CCCBA1AC42}" type="pres">
      <dgm:prSet presAssocID="{385A0A07-D505-4CB4-B0EB-DEAF278D5ED1}" presName="parBackupNorm" presStyleCnt="0"/>
      <dgm:spPr/>
    </dgm:pt>
    <dgm:pt modelId="{085BE32B-70EF-49D2-9373-7446D298FD8E}" type="pres">
      <dgm:prSet presAssocID="{3571D26A-AE2A-4DA7-8CCC-BBC9B08FDD39}" presName="parSpace" presStyleCnt="0"/>
      <dgm:spPr/>
    </dgm:pt>
    <dgm:pt modelId="{9489F733-6E60-479A-8990-7F7CA327BFBA}" type="pres">
      <dgm:prSet presAssocID="{1C6ACDB5-B2AD-403E-82E1-7F72148535A5}" presName="desBackupLeftNorm" presStyleCnt="0"/>
      <dgm:spPr/>
    </dgm:pt>
    <dgm:pt modelId="{3896B13D-8A96-4303-AEAD-BDBE4606C12B}" type="pres">
      <dgm:prSet presAssocID="{1C6ACDB5-B2AD-403E-82E1-7F72148535A5}" presName="desComposite" presStyleCnt="0"/>
      <dgm:spPr/>
    </dgm:pt>
    <dgm:pt modelId="{97956FB4-F284-441D-90AB-009D58F86539}" type="pres">
      <dgm:prSet presAssocID="{1C6ACDB5-B2AD-403E-82E1-7F72148535A5}" presName="desCircle" presStyleLbl="node1" presStyleIdx="0" presStyleCnt="4" custLinFactNeighborX="27694" custLinFactNeighborY="10385"/>
      <dgm:spPr/>
    </dgm:pt>
    <dgm:pt modelId="{19FE0E79-02AC-4C2C-BE13-DF12E79431C4}" type="pres">
      <dgm:prSet presAssocID="{1C6ACDB5-B2AD-403E-82E1-7F72148535A5}" presName="chTx" presStyleLbl="revTx" presStyleIdx="1" presStyleCnt="16"/>
      <dgm:spPr/>
      <dgm:t>
        <a:bodyPr/>
        <a:lstStyle/>
        <a:p>
          <a:endParaRPr lang="cs-CZ"/>
        </a:p>
      </dgm:t>
    </dgm:pt>
    <dgm:pt modelId="{DCF34615-D107-4A92-81AA-615E2CA730E6}" type="pres">
      <dgm:prSet presAssocID="{1C6ACDB5-B2AD-403E-82E1-7F72148535A5}" presName="desTx" presStyleLbl="revTx" presStyleIdx="2" presStyleCnt="16">
        <dgm:presLayoutVars>
          <dgm:bulletEnabled val="1"/>
        </dgm:presLayoutVars>
      </dgm:prSet>
      <dgm:spPr/>
    </dgm:pt>
    <dgm:pt modelId="{DED5A48C-B3DB-459B-82C8-D3FA5E5EE6A3}" type="pres">
      <dgm:prSet presAssocID="{1C6ACDB5-B2AD-403E-82E1-7F72148535A5}" presName="desBackupRightNorm" presStyleCnt="0"/>
      <dgm:spPr/>
    </dgm:pt>
    <dgm:pt modelId="{D80D0362-5909-4014-B47B-7100CE64849E}" type="pres">
      <dgm:prSet presAssocID="{690DAFE6-AC97-44E6-A6DB-11251355D0C8}" presName="desSpace" presStyleCnt="0"/>
      <dgm:spPr/>
    </dgm:pt>
    <dgm:pt modelId="{F5283A6E-1665-4247-A4C4-49B5FA3BD52C}" type="pres">
      <dgm:prSet presAssocID="{CD2EA1CC-CF10-47B3-BE4E-88B93DC257E8}" presName="parComposite" presStyleCnt="0"/>
      <dgm:spPr/>
    </dgm:pt>
    <dgm:pt modelId="{A07EB682-58EC-4731-8883-0FCA92DCF0FA}" type="pres">
      <dgm:prSet presAssocID="{CD2EA1CC-CF10-47B3-BE4E-88B93DC257E8}" presName="parBigCircle" presStyleLbl="node0" presStyleIdx="1" presStyleCnt="8" custLinFactNeighborX="10782" custLinFactNeighborY="-970"/>
      <dgm:spPr/>
    </dgm:pt>
    <dgm:pt modelId="{49DBF8DF-7BB1-4480-B8A5-F67F3C8AA6DC}" type="pres">
      <dgm:prSet presAssocID="{CD2EA1CC-CF10-47B3-BE4E-88B93DC257E8}" presName="parTx" presStyleLbl="revTx" presStyleIdx="3" presStyleCnt="16" custLinFactNeighborX="819" custLinFactNeighborY="3659"/>
      <dgm:spPr/>
      <dgm:t>
        <a:bodyPr/>
        <a:lstStyle/>
        <a:p>
          <a:endParaRPr lang="cs-CZ"/>
        </a:p>
      </dgm:t>
    </dgm:pt>
    <dgm:pt modelId="{2CD41094-576E-43DD-8AB9-4C08ADD9B041}" type="pres">
      <dgm:prSet presAssocID="{CD2EA1CC-CF10-47B3-BE4E-88B93DC257E8}" presName="bSpace" presStyleCnt="0"/>
      <dgm:spPr/>
    </dgm:pt>
    <dgm:pt modelId="{EB1D8990-EE97-42F0-8EE9-8E72EB54E02B}" type="pres">
      <dgm:prSet presAssocID="{CD2EA1CC-CF10-47B3-BE4E-88B93DC257E8}" presName="parBackupNorm" presStyleCnt="0"/>
      <dgm:spPr/>
    </dgm:pt>
    <dgm:pt modelId="{41432763-CCFF-4919-B4DD-5B48A8E55C99}" type="pres">
      <dgm:prSet presAssocID="{11E7D327-1AE3-44AB-BA97-D914D4D62033}" presName="parSpace" presStyleCnt="0"/>
      <dgm:spPr/>
    </dgm:pt>
    <dgm:pt modelId="{BD4295D6-00C3-4032-8F4F-5C9E69C1688A}" type="pres">
      <dgm:prSet presAssocID="{548F0155-5B50-414C-97F4-FF58362360A5}" presName="parComposite" presStyleCnt="0"/>
      <dgm:spPr/>
    </dgm:pt>
    <dgm:pt modelId="{BE927645-D9A3-4A9F-8C69-035F15A32797}" type="pres">
      <dgm:prSet presAssocID="{548F0155-5B50-414C-97F4-FF58362360A5}" presName="parBigCircle" presStyleLbl="node0" presStyleIdx="2" presStyleCnt="8" custLinFactNeighborX="5516" custLinFactNeighborY="2140"/>
      <dgm:spPr/>
    </dgm:pt>
    <dgm:pt modelId="{9ABBD208-A530-4F8B-B6E0-36F8EA6B4FA2}" type="pres">
      <dgm:prSet presAssocID="{548F0155-5B50-414C-97F4-FF58362360A5}" presName="parTx" presStyleLbl="revTx" presStyleIdx="4" presStyleCnt="16" custLinFactNeighborX="748" custLinFactNeighborY="2283"/>
      <dgm:spPr/>
      <dgm:t>
        <a:bodyPr/>
        <a:lstStyle/>
        <a:p>
          <a:endParaRPr lang="cs-CZ"/>
        </a:p>
      </dgm:t>
    </dgm:pt>
    <dgm:pt modelId="{A28F6BB9-674B-48FF-8A29-B07FB2D4DAB9}" type="pres">
      <dgm:prSet presAssocID="{548F0155-5B50-414C-97F4-FF58362360A5}" presName="bSpace" presStyleCnt="0"/>
      <dgm:spPr/>
    </dgm:pt>
    <dgm:pt modelId="{2AFF8F0F-72E3-46CE-A401-793C851091BA}" type="pres">
      <dgm:prSet presAssocID="{548F0155-5B50-414C-97F4-FF58362360A5}" presName="parBackupNorm" presStyleCnt="0"/>
      <dgm:spPr/>
    </dgm:pt>
    <dgm:pt modelId="{BC416CBD-DAD8-4BC3-A346-65230F04CA4D}" type="pres">
      <dgm:prSet presAssocID="{D0ABC431-0D18-4761-BA50-FF2C6E8E7D43}" presName="parSpace" presStyleCnt="0"/>
      <dgm:spPr/>
    </dgm:pt>
    <dgm:pt modelId="{2BCB477A-0FC9-414C-93C7-D8C949AD725C}" type="pres">
      <dgm:prSet presAssocID="{232AE83F-A30A-4F8C-ACC7-C5B87B2D44F1}" presName="parComposite" presStyleCnt="0"/>
      <dgm:spPr/>
    </dgm:pt>
    <dgm:pt modelId="{6D84F434-691D-42DF-B16B-18FD73B65B2E}" type="pres">
      <dgm:prSet presAssocID="{232AE83F-A30A-4F8C-ACC7-C5B87B2D44F1}" presName="parBigCircle" presStyleLbl="node0" presStyleIdx="3" presStyleCnt="8"/>
      <dgm:spPr/>
    </dgm:pt>
    <dgm:pt modelId="{F2530494-894E-4F12-BE8E-8872CB19DEAC}" type="pres">
      <dgm:prSet presAssocID="{232AE83F-A30A-4F8C-ACC7-C5B87B2D44F1}" presName="parTx" presStyleLbl="revTx" presStyleIdx="5" presStyleCnt="16"/>
      <dgm:spPr/>
      <dgm:t>
        <a:bodyPr/>
        <a:lstStyle/>
        <a:p>
          <a:endParaRPr lang="cs-CZ"/>
        </a:p>
      </dgm:t>
    </dgm:pt>
    <dgm:pt modelId="{F60C5ADF-109E-4C03-B233-5D0F2ADB39C2}" type="pres">
      <dgm:prSet presAssocID="{232AE83F-A30A-4F8C-ACC7-C5B87B2D44F1}" presName="bSpace" presStyleCnt="0"/>
      <dgm:spPr/>
    </dgm:pt>
    <dgm:pt modelId="{A51A8B3B-4E1E-486D-8A17-D5399D33350E}" type="pres">
      <dgm:prSet presAssocID="{232AE83F-A30A-4F8C-ACC7-C5B87B2D44F1}" presName="parBackupNorm" presStyleCnt="0"/>
      <dgm:spPr/>
    </dgm:pt>
    <dgm:pt modelId="{B2BF167F-96B7-4040-9D35-58DA6D19C64D}" type="pres">
      <dgm:prSet presAssocID="{31E97D2D-F49F-4CA1-B2A8-13974AE3801B}" presName="parSpace" presStyleCnt="0"/>
      <dgm:spPr/>
    </dgm:pt>
    <dgm:pt modelId="{0F1ED020-B681-462D-B970-DE72F1B5826B}" type="pres">
      <dgm:prSet presAssocID="{790606C9-97CA-44CC-A403-25F2CEC11B8F}" presName="parComposite" presStyleCnt="0"/>
      <dgm:spPr/>
    </dgm:pt>
    <dgm:pt modelId="{79C8F121-CDE3-42C5-ABFF-B91230664176}" type="pres">
      <dgm:prSet presAssocID="{790606C9-97CA-44CC-A403-25F2CEC11B8F}" presName="parBigCircle" presStyleLbl="node0" presStyleIdx="4" presStyleCnt="8"/>
      <dgm:spPr/>
    </dgm:pt>
    <dgm:pt modelId="{145B1EBA-A78F-4506-BC48-BCFC1A6A8629}" type="pres">
      <dgm:prSet presAssocID="{790606C9-97CA-44CC-A403-25F2CEC11B8F}" presName="parTx" presStyleLbl="revTx" presStyleIdx="6" presStyleCnt="16"/>
      <dgm:spPr/>
      <dgm:t>
        <a:bodyPr/>
        <a:lstStyle/>
        <a:p>
          <a:endParaRPr lang="cs-CZ"/>
        </a:p>
      </dgm:t>
    </dgm:pt>
    <dgm:pt modelId="{07923AB6-87A9-4EFC-B3D1-4EC0595BDC02}" type="pres">
      <dgm:prSet presAssocID="{790606C9-97CA-44CC-A403-25F2CEC11B8F}" presName="bSpace" presStyleCnt="0"/>
      <dgm:spPr/>
    </dgm:pt>
    <dgm:pt modelId="{828EAB8C-5B9F-412C-AE71-74DCF7F4F7FE}" type="pres">
      <dgm:prSet presAssocID="{790606C9-97CA-44CC-A403-25F2CEC11B8F}" presName="parBackupNorm" presStyleCnt="0"/>
      <dgm:spPr/>
    </dgm:pt>
    <dgm:pt modelId="{D95EB61A-1256-41E0-8F88-181919AF0F63}" type="pres">
      <dgm:prSet presAssocID="{9E7C0342-94DF-4D7D-B5AC-5F64133523A6}" presName="parSpace" presStyleCnt="0"/>
      <dgm:spPr/>
    </dgm:pt>
    <dgm:pt modelId="{C8D19536-61C8-4763-A8F7-DD3AF84507C0}" type="pres">
      <dgm:prSet presAssocID="{A6DA1A42-8670-4A9D-A2F2-6077D6CF73EB}" presName="parComposite" presStyleCnt="0"/>
      <dgm:spPr/>
    </dgm:pt>
    <dgm:pt modelId="{30182A3D-A127-43BB-8434-C578C12268D8}" type="pres">
      <dgm:prSet presAssocID="{A6DA1A42-8670-4A9D-A2F2-6077D6CF73EB}" presName="parBigCircle" presStyleLbl="node0" presStyleIdx="5" presStyleCnt="8"/>
      <dgm:spPr/>
    </dgm:pt>
    <dgm:pt modelId="{372A1B5E-A492-4F63-9815-0B82C2C13963}" type="pres">
      <dgm:prSet presAssocID="{A6DA1A42-8670-4A9D-A2F2-6077D6CF73EB}" presName="parTx" presStyleLbl="revTx" presStyleIdx="7" presStyleCnt="16"/>
      <dgm:spPr/>
      <dgm:t>
        <a:bodyPr/>
        <a:lstStyle/>
        <a:p>
          <a:endParaRPr lang="cs-CZ"/>
        </a:p>
      </dgm:t>
    </dgm:pt>
    <dgm:pt modelId="{35075540-41CC-46C7-B6BE-D984128D5912}" type="pres">
      <dgm:prSet presAssocID="{A6DA1A42-8670-4A9D-A2F2-6077D6CF73EB}" presName="bSpace" presStyleCnt="0"/>
      <dgm:spPr/>
    </dgm:pt>
    <dgm:pt modelId="{789C5838-24DF-42FC-AC7E-01B5A277EE8D}" type="pres">
      <dgm:prSet presAssocID="{A6DA1A42-8670-4A9D-A2F2-6077D6CF73EB}" presName="parBackupNorm" presStyleCnt="0"/>
      <dgm:spPr/>
    </dgm:pt>
    <dgm:pt modelId="{E1D79329-99C4-4330-B812-6A3C25A99008}" type="pres">
      <dgm:prSet presAssocID="{5403D095-60D2-47E4-A0DE-466A6122C19C}" presName="parSpace" presStyleCnt="0"/>
      <dgm:spPr/>
    </dgm:pt>
    <dgm:pt modelId="{246DE8B4-E328-4665-B1FE-B3E096B9F8CD}" type="pres">
      <dgm:prSet presAssocID="{C8D8B7D3-285C-495B-8D48-21DFD22A7A72}" presName="desBackupLeftNorm" presStyleCnt="0"/>
      <dgm:spPr/>
    </dgm:pt>
    <dgm:pt modelId="{CD2B1ECF-C30D-4758-9EFF-44EA4F2043A9}" type="pres">
      <dgm:prSet presAssocID="{C8D8B7D3-285C-495B-8D48-21DFD22A7A72}" presName="desComposite" presStyleCnt="0"/>
      <dgm:spPr/>
    </dgm:pt>
    <dgm:pt modelId="{9FD787B4-11A6-4DC4-A897-9DEBFD65AAFE}" type="pres">
      <dgm:prSet presAssocID="{C8D8B7D3-285C-495B-8D48-21DFD22A7A72}" presName="desCircle" presStyleLbl="node1" presStyleIdx="1" presStyleCnt="4"/>
      <dgm:spPr/>
    </dgm:pt>
    <dgm:pt modelId="{17B3A81A-23B9-488B-B6BC-5CAE9F0411DA}" type="pres">
      <dgm:prSet presAssocID="{C8D8B7D3-285C-495B-8D48-21DFD22A7A72}" presName="chTx" presStyleLbl="revTx" presStyleIdx="8" presStyleCnt="16"/>
      <dgm:spPr/>
      <dgm:t>
        <a:bodyPr/>
        <a:lstStyle/>
        <a:p>
          <a:endParaRPr lang="cs-CZ"/>
        </a:p>
      </dgm:t>
    </dgm:pt>
    <dgm:pt modelId="{E01661A6-6F5C-4DA6-8DDA-0C1B4025039C}" type="pres">
      <dgm:prSet presAssocID="{C8D8B7D3-285C-495B-8D48-21DFD22A7A72}" presName="desTx" presStyleLbl="revTx" presStyleIdx="9" presStyleCnt="16">
        <dgm:presLayoutVars>
          <dgm:bulletEnabled val="1"/>
        </dgm:presLayoutVars>
      </dgm:prSet>
      <dgm:spPr/>
    </dgm:pt>
    <dgm:pt modelId="{BAC531AA-0DD7-428E-8DFE-6E5428FFE640}" type="pres">
      <dgm:prSet presAssocID="{C8D8B7D3-285C-495B-8D48-21DFD22A7A72}" presName="desBackupRightNorm" presStyleCnt="0"/>
      <dgm:spPr/>
    </dgm:pt>
    <dgm:pt modelId="{39A2BCC8-7844-4669-99EA-E11285DD7730}" type="pres">
      <dgm:prSet presAssocID="{E6D8A122-6E37-41E0-931B-7782F6412383}" presName="desSpace" presStyleCnt="0"/>
      <dgm:spPr/>
    </dgm:pt>
    <dgm:pt modelId="{A0636596-7810-4F7E-BC09-CD36C56FFDEF}" type="pres">
      <dgm:prSet presAssocID="{1BFD03DB-64C8-431D-9E48-539989B20524}" presName="desBackupLeftNorm" presStyleCnt="0"/>
      <dgm:spPr/>
    </dgm:pt>
    <dgm:pt modelId="{42F65281-06C2-47C0-B554-0B1628EBAE30}" type="pres">
      <dgm:prSet presAssocID="{1BFD03DB-64C8-431D-9E48-539989B20524}" presName="desComposite" presStyleCnt="0"/>
      <dgm:spPr/>
    </dgm:pt>
    <dgm:pt modelId="{8FDA1D70-DA9E-48C0-9869-2C716591BA67}" type="pres">
      <dgm:prSet presAssocID="{1BFD03DB-64C8-431D-9E48-539989B20524}" presName="desCircle" presStyleLbl="node1" presStyleIdx="2" presStyleCnt="4"/>
      <dgm:spPr/>
    </dgm:pt>
    <dgm:pt modelId="{1A7690BC-8124-4ADC-B48A-BC2DDE605B87}" type="pres">
      <dgm:prSet presAssocID="{1BFD03DB-64C8-431D-9E48-539989B20524}" presName="chTx" presStyleLbl="revTx" presStyleIdx="10" presStyleCnt="16"/>
      <dgm:spPr/>
      <dgm:t>
        <a:bodyPr/>
        <a:lstStyle/>
        <a:p>
          <a:endParaRPr lang="cs-CZ"/>
        </a:p>
      </dgm:t>
    </dgm:pt>
    <dgm:pt modelId="{A4E8BEB2-2D20-4D61-9E16-B94EAB93CC92}" type="pres">
      <dgm:prSet presAssocID="{1BFD03DB-64C8-431D-9E48-539989B20524}" presName="desTx" presStyleLbl="revTx" presStyleIdx="11" presStyleCnt="16">
        <dgm:presLayoutVars>
          <dgm:bulletEnabled val="1"/>
        </dgm:presLayoutVars>
      </dgm:prSet>
      <dgm:spPr/>
    </dgm:pt>
    <dgm:pt modelId="{C9974CCF-6657-47AD-B5F1-C1AE4695F83E}" type="pres">
      <dgm:prSet presAssocID="{1BFD03DB-64C8-431D-9E48-539989B20524}" presName="desBackupRightNorm" presStyleCnt="0"/>
      <dgm:spPr/>
    </dgm:pt>
    <dgm:pt modelId="{68BA2F01-8602-43D7-9CC9-9D2067B27AEC}" type="pres">
      <dgm:prSet presAssocID="{FD477AA0-6AFB-4341-9270-2B1567D80896}" presName="desSpace" presStyleCnt="0"/>
      <dgm:spPr/>
    </dgm:pt>
    <dgm:pt modelId="{269734DF-B6D0-430A-967C-F101930D0581}" type="pres">
      <dgm:prSet presAssocID="{27B82A65-4479-4C90-85A7-10ADE31A8B0A}" presName="desBackupLeftNorm" presStyleCnt="0"/>
      <dgm:spPr/>
    </dgm:pt>
    <dgm:pt modelId="{CCA7FCFD-8820-49B8-BDC9-1B7815771C7E}" type="pres">
      <dgm:prSet presAssocID="{27B82A65-4479-4C90-85A7-10ADE31A8B0A}" presName="desComposite" presStyleCnt="0"/>
      <dgm:spPr/>
    </dgm:pt>
    <dgm:pt modelId="{D78FF7EE-479A-4A1D-88C7-EF4284F45D6D}" type="pres">
      <dgm:prSet presAssocID="{27B82A65-4479-4C90-85A7-10ADE31A8B0A}" presName="desCircle" presStyleLbl="node1" presStyleIdx="3" presStyleCnt="4"/>
      <dgm:spPr/>
    </dgm:pt>
    <dgm:pt modelId="{BF02F10D-93B5-4BA8-9898-63C1AA168BBE}" type="pres">
      <dgm:prSet presAssocID="{27B82A65-4479-4C90-85A7-10ADE31A8B0A}" presName="chTx" presStyleLbl="revTx" presStyleIdx="12" presStyleCnt="16"/>
      <dgm:spPr/>
      <dgm:t>
        <a:bodyPr/>
        <a:lstStyle/>
        <a:p>
          <a:endParaRPr lang="cs-CZ"/>
        </a:p>
      </dgm:t>
    </dgm:pt>
    <dgm:pt modelId="{407E6F76-7CD3-4CF8-A7AD-0419C5A457F3}" type="pres">
      <dgm:prSet presAssocID="{27B82A65-4479-4C90-85A7-10ADE31A8B0A}" presName="desTx" presStyleLbl="revTx" presStyleIdx="13" presStyleCnt="16">
        <dgm:presLayoutVars>
          <dgm:bulletEnabled val="1"/>
        </dgm:presLayoutVars>
      </dgm:prSet>
      <dgm:spPr/>
    </dgm:pt>
    <dgm:pt modelId="{6BB448C1-D59F-4FA3-8A7E-786DAA2406C2}" type="pres">
      <dgm:prSet presAssocID="{27B82A65-4479-4C90-85A7-10ADE31A8B0A}" presName="desBackupRightNorm" presStyleCnt="0"/>
      <dgm:spPr/>
    </dgm:pt>
    <dgm:pt modelId="{3277B285-EF56-42A3-B6FD-A2A8BB5CBEE2}" type="pres">
      <dgm:prSet presAssocID="{F42096B5-4460-40F5-831B-E2EEE8FE662D}" presName="desSpace" presStyleCnt="0"/>
      <dgm:spPr/>
    </dgm:pt>
    <dgm:pt modelId="{E53A9398-DDBD-48B2-AE4B-0211255C538C}" type="pres">
      <dgm:prSet presAssocID="{BF165AE6-2FFB-4B48-B12E-E665AC077861}" presName="parComposite" presStyleCnt="0"/>
      <dgm:spPr/>
    </dgm:pt>
    <dgm:pt modelId="{66C53526-300A-45A9-9310-24E24586A715}" type="pres">
      <dgm:prSet presAssocID="{BF165AE6-2FFB-4B48-B12E-E665AC077861}" presName="parBigCircle" presStyleLbl="node0" presStyleIdx="6" presStyleCnt="8"/>
      <dgm:spPr/>
    </dgm:pt>
    <dgm:pt modelId="{C5B80C49-4464-4CF0-A047-A9139C01A3F1}" type="pres">
      <dgm:prSet presAssocID="{BF165AE6-2FFB-4B48-B12E-E665AC077861}" presName="parTx" presStyleLbl="revTx" presStyleIdx="14" presStyleCnt="16"/>
      <dgm:spPr/>
      <dgm:t>
        <a:bodyPr/>
        <a:lstStyle/>
        <a:p>
          <a:endParaRPr lang="cs-CZ"/>
        </a:p>
      </dgm:t>
    </dgm:pt>
    <dgm:pt modelId="{6A9B513D-4E7A-4AE8-82DF-14A352588CC0}" type="pres">
      <dgm:prSet presAssocID="{BF165AE6-2FFB-4B48-B12E-E665AC077861}" presName="bSpace" presStyleCnt="0"/>
      <dgm:spPr/>
    </dgm:pt>
    <dgm:pt modelId="{B7995664-194E-4A92-B58E-812BC6CDE6AB}" type="pres">
      <dgm:prSet presAssocID="{BF165AE6-2FFB-4B48-B12E-E665AC077861}" presName="parBackupNorm" presStyleCnt="0"/>
      <dgm:spPr/>
    </dgm:pt>
    <dgm:pt modelId="{4DE12CAE-04CF-4C79-B9CC-4CE0E1192DBB}" type="pres">
      <dgm:prSet presAssocID="{59E66A8C-7A29-46E5-AC9A-D6A12CDA8773}" presName="parSpace" presStyleCnt="0"/>
      <dgm:spPr/>
    </dgm:pt>
    <dgm:pt modelId="{D2E66719-A7B4-4575-AE42-8FEEF9FDF00D}" type="pres">
      <dgm:prSet presAssocID="{C4B4F745-CCFF-4EA6-8090-4D54492EE063}" presName="parComposite" presStyleCnt="0"/>
      <dgm:spPr/>
    </dgm:pt>
    <dgm:pt modelId="{295088F0-108F-479C-88DE-79D720E5A9FB}" type="pres">
      <dgm:prSet presAssocID="{C4B4F745-CCFF-4EA6-8090-4D54492EE063}" presName="parBigCircle" presStyleLbl="node0" presStyleIdx="7" presStyleCnt="8"/>
      <dgm:spPr/>
    </dgm:pt>
    <dgm:pt modelId="{BF51ED18-79DB-4D61-AF35-C2A15CE2BF48}" type="pres">
      <dgm:prSet presAssocID="{C4B4F745-CCFF-4EA6-8090-4D54492EE063}" presName="parTx" presStyleLbl="revTx" presStyleIdx="15" presStyleCnt="16"/>
      <dgm:spPr/>
      <dgm:t>
        <a:bodyPr/>
        <a:lstStyle/>
        <a:p>
          <a:endParaRPr lang="cs-CZ"/>
        </a:p>
      </dgm:t>
    </dgm:pt>
    <dgm:pt modelId="{8967D569-0AA4-47D1-AF3C-E1BFDC9A00A3}" type="pres">
      <dgm:prSet presAssocID="{C4B4F745-CCFF-4EA6-8090-4D54492EE063}" presName="bSpace" presStyleCnt="0"/>
      <dgm:spPr/>
    </dgm:pt>
    <dgm:pt modelId="{85F09355-F6FE-4C12-B3F9-0C810471A36D}" type="pres">
      <dgm:prSet presAssocID="{C4B4F745-CCFF-4EA6-8090-4D54492EE063}" presName="parBackupNorm" presStyleCnt="0"/>
      <dgm:spPr/>
    </dgm:pt>
    <dgm:pt modelId="{FC29038C-481A-48D6-A075-4277A83FFBE1}" type="pres">
      <dgm:prSet presAssocID="{DE230E9F-30AE-4FB4-B6FD-05123F54548F}" presName="parSpace" presStyleCnt="0"/>
      <dgm:spPr/>
    </dgm:pt>
  </dgm:ptLst>
  <dgm:cxnLst>
    <dgm:cxn modelId="{EA4FD7D9-605F-43AB-93B1-883A418C038A}" type="presOf" srcId="{C4B4F745-CCFF-4EA6-8090-4D54492EE063}" destId="{BF51ED18-79DB-4D61-AF35-C2A15CE2BF48}" srcOrd="0" destOrd="0" presId="urn:microsoft.com/office/officeart/2008/layout/CircleAccentTimeline"/>
    <dgm:cxn modelId="{E813B7AA-868D-45F3-B988-FCB76F914515}" srcId="{A6DA1A42-8670-4A9D-A2F2-6077D6CF73EB}" destId="{1BFD03DB-64C8-431D-9E48-539989B20524}" srcOrd="1" destOrd="0" parTransId="{4BC7F6B9-F71B-445A-9ECD-2124291F583C}" sibTransId="{FD477AA0-6AFB-4341-9270-2B1567D80896}"/>
    <dgm:cxn modelId="{A9F80863-65CF-44FC-B0DC-AF998BFD3C5C}" type="presOf" srcId="{1C6ACDB5-B2AD-403E-82E1-7F72148535A5}" destId="{19FE0E79-02AC-4C2C-BE13-DF12E79431C4}" srcOrd="0" destOrd="0" presId="urn:microsoft.com/office/officeart/2008/layout/CircleAccentTimeline"/>
    <dgm:cxn modelId="{1E30DAC9-B9C6-4888-B385-EB53E5862422}" type="presOf" srcId="{BF165AE6-2FFB-4B48-B12E-E665AC077861}" destId="{C5B80C49-4464-4CF0-A047-A9139C01A3F1}" srcOrd="0" destOrd="0" presId="urn:microsoft.com/office/officeart/2008/layout/CircleAccentTimeline"/>
    <dgm:cxn modelId="{C109A5AF-F23E-4CC7-9276-9B04071D69EB}" type="presOf" srcId="{27B82A65-4479-4C90-85A7-10ADE31A8B0A}" destId="{BF02F10D-93B5-4BA8-9898-63C1AA168BBE}" srcOrd="0" destOrd="0" presId="urn:microsoft.com/office/officeart/2008/layout/CircleAccentTimeline"/>
    <dgm:cxn modelId="{5F7645B3-5024-4717-A875-6F90009E44C0}" type="presOf" srcId="{7E57CCC5-0170-4C05-BB2D-2B00904D3793}" destId="{8C6010B8-6C46-4252-A5AE-8087C82269A8}" srcOrd="0" destOrd="0" presId="urn:microsoft.com/office/officeart/2008/layout/CircleAccentTimeline"/>
    <dgm:cxn modelId="{3ACCCCE6-DE73-4AE0-8982-78B754C4EB08}" type="presOf" srcId="{790606C9-97CA-44CC-A403-25F2CEC11B8F}" destId="{145B1EBA-A78F-4506-BC48-BCFC1A6A8629}" srcOrd="0" destOrd="0" presId="urn:microsoft.com/office/officeart/2008/layout/CircleAccentTimeline"/>
    <dgm:cxn modelId="{0CD092CB-41AE-40FA-8411-266C147BFB13}" srcId="{7E57CCC5-0170-4C05-BB2D-2B00904D3793}" destId="{548F0155-5B50-414C-97F4-FF58362360A5}" srcOrd="2" destOrd="0" parTransId="{CB2ED87F-2566-4281-959F-669296B03F48}" sibTransId="{D0ABC431-0D18-4761-BA50-FF2C6E8E7D43}"/>
    <dgm:cxn modelId="{E583599C-A4CF-445E-B6E0-36EC515BCCCE}" srcId="{7E57CCC5-0170-4C05-BB2D-2B00904D3793}" destId="{A6DA1A42-8670-4A9D-A2F2-6077D6CF73EB}" srcOrd="5" destOrd="0" parTransId="{BD8D00A4-D747-424A-A086-32A4256F2EF6}" sibTransId="{5403D095-60D2-47E4-A0DE-466A6122C19C}"/>
    <dgm:cxn modelId="{38B68184-CE01-44EF-9D1C-4C5A9552D781}" type="presOf" srcId="{385A0A07-D505-4CB4-B0EB-DEAF278D5ED1}" destId="{F3507B87-97ED-49FF-9C10-49121DDC7AF4}" srcOrd="0" destOrd="0" presId="urn:microsoft.com/office/officeart/2008/layout/CircleAccentTimeline"/>
    <dgm:cxn modelId="{7E2C8784-1879-4F4C-A7C5-B7100E5B42B0}" srcId="{7E57CCC5-0170-4C05-BB2D-2B00904D3793}" destId="{C4B4F745-CCFF-4EA6-8090-4D54492EE063}" srcOrd="7" destOrd="0" parTransId="{C2551D6D-46BF-4120-9A26-B4D33DDA1C61}" sibTransId="{DE230E9F-30AE-4FB4-B6FD-05123F54548F}"/>
    <dgm:cxn modelId="{286E00A3-7B6E-4B7B-ADCE-A377C2146D47}" srcId="{7E57CCC5-0170-4C05-BB2D-2B00904D3793}" destId="{790606C9-97CA-44CC-A403-25F2CEC11B8F}" srcOrd="4" destOrd="0" parTransId="{88FAD9E5-D325-4E4A-8063-DE650CCA74D8}" sibTransId="{9E7C0342-94DF-4D7D-B5AC-5F64133523A6}"/>
    <dgm:cxn modelId="{B0A50637-82F5-4326-A99B-31202D8F1367}" srcId="{7E57CCC5-0170-4C05-BB2D-2B00904D3793}" destId="{CD2EA1CC-CF10-47B3-BE4E-88B93DC257E8}" srcOrd="1" destOrd="0" parTransId="{0E667F3F-E323-4251-90C6-2B566045EA34}" sibTransId="{11E7D327-1AE3-44AB-BA97-D914D4D62033}"/>
    <dgm:cxn modelId="{3EB67C5E-9247-44B8-B6E0-B0BA1BB290D0}" type="presOf" srcId="{C8D8B7D3-285C-495B-8D48-21DFD22A7A72}" destId="{17B3A81A-23B9-488B-B6BC-5CAE9F0411DA}" srcOrd="0" destOrd="0" presId="urn:microsoft.com/office/officeart/2008/layout/CircleAccentTimeline"/>
    <dgm:cxn modelId="{7B9CA097-E900-40DC-9703-928B7B83A63C}" type="presOf" srcId="{548F0155-5B50-414C-97F4-FF58362360A5}" destId="{9ABBD208-A530-4F8B-B6E0-36F8EA6B4FA2}" srcOrd="0" destOrd="0" presId="urn:microsoft.com/office/officeart/2008/layout/CircleAccentTimeline"/>
    <dgm:cxn modelId="{4A6E38C2-0C70-4C96-B86E-289A62ED1436}" srcId="{A6DA1A42-8670-4A9D-A2F2-6077D6CF73EB}" destId="{C8D8B7D3-285C-495B-8D48-21DFD22A7A72}" srcOrd="0" destOrd="0" parTransId="{3D9A49E8-374B-4E6F-B8A5-AE8217D10308}" sibTransId="{E6D8A122-6E37-41E0-931B-7782F6412383}"/>
    <dgm:cxn modelId="{7AB1AE16-FE1A-4E2C-9CD1-508913D87D35}" type="presOf" srcId="{A6DA1A42-8670-4A9D-A2F2-6077D6CF73EB}" destId="{372A1B5E-A492-4F63-9815-0B82C2C13963}" srcOrd="0" destOrd="0" presId="urn:microsoft.com/office/officeart/2008/layout/CircleAccentTimeline"/>
    <dgm:cxn modelId="{3EB5A537-4F1A-46A5-ABE4-11EFDB03F018}" srcId="{7E57CCC5-0170-4C05-BB2D-2B00904D3793}" destId="{BF165AE6-2FFB-4B48-B12E-E665AC077861}" srcOrd="6" destOrd="0" parTransId="{A80D07AB-A4D9-46DE-B850-51C0E9975523}" sibTransId="{59E66A8C-7A29-46E5-AC9A-D6A12CDA8773}"/>
    <dgm:cxn modelId="{5D257112-5A3B-4724-8CAB-818D2D46B2E7}" srcId="{A6DA1A42-8670-4A9D-A2F2-6077D6CF73EB}" destId="{27B82A65-4479-4C90-85A7-10ADE31A8B0A}" srcOrd="2" destOrd="0" parTransId="{0CB67DFF-F0FF-4664-9A39-A6DFBF017733}" sibTransId="{F42096B5-4460-40F5-831B-E2EEE8FE662D}"/>
    <dgm:cxn modelId="{5CF379FC-0BE6-40AB-BAE9-FE02BA56E742}" srcId="{385A0A07-D505-4CB4-B0EB-DEAF278D5ED1}" destId="{1C6ACDB5-B2AD-403E-82E1-7F72148535A5}" srcOrd="0" destOrd="0" parTransId="{F3FD41DD-0605-44DB-BD51-7975CE101A86}" sibTransId="{690DAFE6-AC97-44E6-A6DB-11251355D0C8}"/>
    <dgm:cxn modelId="{648E56CE-CAFE-4672-ABA7-061595EAFBE9}" type="presOf" srcId="{232AE83F-A30A-4F8C-ACC7-C5B87B2D44F1}" destId="{F2530494-894E-4F12-BE8E-8872CB19DEAC}" srcOrd="0" destOrd="0" presId="urn:microsoft.com/office/officeart/2008/layout/CircleAccentTimeline"/>
    <dgm:cxn modelId="{1F827C18-A791-4A64-86E9-A88C45511AE2}" type="presOf" srcId="{CD2EA1CC-CF10-47B3-BE4E-88B93DC257E8}" destId="{49DBF8DF-7BB1-4480-B8A5-F67F3C8AA6DC}" srcOrd="0" destOrd="0" presId="urn:microsoft.com/office/officeart/2008/layout/CircleAccentTimeline"/>
    <dgm:cxn modelId="{F76D7EC9-FD62-4C08-A358-07160E61167E}" type="presOf" srcId="{1BFD03DB-64C8-431D-9E48-539989B20524}" destId="{1A7690BC-8124-4ADC-B48A-BC2DDE605B87}" srcOrd="0" destOrd="0" presId="urn:microsoft.com/office/officeart/2008/layout/CircleAccentTimeline"/>
    <dgm:cxn modelId="{F76C5BE1-93E8-4408-80FF-2578FF082822}" srcId="{7E57CCC5-0170-4C05-BB2D-2B00904D3793}" destId="{385A0A07-D505-4CB4-B0EB-DEAF278D5ED1}" srcOrd="0" destOrd="0" parTransId="{979C8CB6-47A5-4CF1-88FE-34E41FF89695}" sibTransId="{3571D26A-AE2A-4DA7-8CCC-BBC9B08FDD39}"/>
    <dgm:cxn modelId="{B3FA4554-276D-41BB-B373-F6BB57B3D273}" srcId="{7E57CCC5-0170-4C05-BB2D-2B00904D3793}" destId="{232AE83F-A30A-4F8C-ACC7-C5B87B2D44F1}" srcOrd="3" destOrd="0" parTransId="{8B2E08E1-C280-4542-8C15-D887DE188A2B}" sibTransId="{31E97D2D-F49F-4CA1-B2A8-13974AE3801B}"/>
    <dgm:cxn modelId="{1913ABD3-75D9-4BEA-8FE6-DF80C7D8BE82}" type="presParOf" srcId="{8C6010B8-6C46-4252-A5AE-8087C82269A8}" destId="{9E70FA12-52F9-41BB-BA2E-A0954C12FBA2}" srcOrd="0" destOrd="0" presId="urn:microsoft.com/office/officeart/2008/layout/CircleAccentTimeline"/>
    <dgm:cxn modelId="{0B3509CF-4D92-48B2-8679-172214CD9EBF}" type="presParOf" srcId="{9E70FA12-52F9-41BB-BA2E-A0954C12FBA2}" destId="{416F653B-B10A-4384-9A1B-4A31B5D8C578}" srcOrd="0" destOrd="0" presId="urn:microsoft.com/office/officeart/2008/layout/CircleAccentTimeline"/>
    <dgm:cxn modelId="{09FA720C-0D51-409D-B78D-EB5E14C3B17F}" type="presParOf" srcId="{9E70FA12-52F9-41BB-BA2E-A0954C12FBA2}" destId="{F3507B87-97ED-49FF-9C10-49121DDC7AF4}" srcOrd="1" destOrd="0" presId="urn:microsoft.com/office/officeart/2008/layout/CircleAccentTimeline"/>
    <dgm:cxn modelId="{73EF3BC3-5090-43FE-90EE-B324418367D5}" type="presParOf" srcId="{9E70FA12-52F9-41BB-BA2E-A0954C12FBA2}" destId="{468FCD1B-EEBD-4E8C-8B68-F634365401FC}" srcOrd="2" destOrd="0" presId="urn:microsoft.com/office/officeart/2008/layout/CircleAccentTimeline"/>
    <dgm:cxn modelId="{1E5F699F-4E8A-47FD-86FA-A97661F5FEE1}" type="presParOf" srcId="{8C6010B8-6C46-4252-A5AE-8087C82269A8}" destId="{47CD62F4-E925-4092-BAC0-30CCCBA1AC42}" srcOrd="1" destOrd="0" presId="urn:microsoft.com/office/officeart/2008/layout/CircleAccentTimeline"/>
    <dgm:cxn modelId="{09FAB690-1679-4026-9560-5C66E91BC781}" type="presParOf" srcId="{8C6010B8-6C46-4252-A5AE-8087C82269A8}" destId="{085BE32B-70EF-49D2-9373-7446D298FD8E}" srcOrd="2" destOrd="0" presId="urn:microsoft.com/office/officeart/2008/layout/CircleAccentTimeline"/>
    <dgm:cxn modelId="{FDFB8431-02D5-4AB5-ACAE-993C596625E8}" type="presParOf" srcId="{8C6010B8-6C46-4252-A5AE-8087C82269A8}" destId="{9489F733-6E60-479A-8990-7F7CA327BFBA}" srcOrd="3" destOrd="0" presId="urn:microsoft.com/office/officeart/2008/layout/CircleAccentTimeline"/>
    <dgm:cxn modelId="{29EF0168-040C-423D-ADC5-BE49E998378F}" type="presParOf" srcId="{8C6010B8-6C46-4252-A5AE-8087C82269A8}" destId="{3896B13D-8A96-4303-AEAD-BDBE4606C12B}" srcOrd="4" destOrd="0" presId="urn:microsoft.com/office/officeart/2008/layout/CircleAccentTimeline"/>
    <dgm:cxn modelId="{99EEE1BD-84E7-4083-8AF1-710AF693EEE8}" type="presParOf" srcId="{3896B13D-8A96-4303-AEAD-BDBE4606C12B}" destId="{97956FB4-F284-441D-90AB-009D58F86539}" srcOrd="0" destOrd="0" presId="urn:microsoft.com/office/officeart/2008/layout/CircleAccentTimeline"/>
    <dgm:cxn modelId="{59A230FE-80BB-4E48-86EA-F663C0DD4220}" type="presParOf" srcId="{3896B13D-8A96-4303-AEAD-BDBE4606C12B}" destId="{19FE0E79-02AC-4C2C-BE13-DF12E79431C4}" srcOrd="1" destOrd="0" presId="urn:microsoft.com/office/officeart/2008/layout/CircleAccentTimeline"/>
    <dgm:cxn modelId="{FA8CADB1-A2A0-4590-8D0D-40234FE7240F}" type="presParOf" srcId="{3896B13D-8A96-4303-AEAD-BDBE4606C12B}" destId="{DCF34615-D107-4A92-81AA-615E2CA730E6}" srcOrd="2" destOrd="0" presId="urn:microsoft.com/office/officeart/2008/layout/CircleAccentTimeline"/>
    <dgm:cxn modelId="{34A86802-D667-4AC0-8B2C-807D53B3957C}" type="presParOf" srcId="{8C6010B8-6C46-4252-A5AE-8087C82269A8}" destId="{DED5A48C-B3DB-459B-82C8-D3FA5E5EE6A3}" srcOrd="5" destOrd="0" presId="urn:microsoft.com/office/officeart/2008/layout/CircleAccentTimeline"/>
    <dgm:cxn modelId="{5EBB872B-C476-43C0-B80D-4DC0EF2F802D}" type="presParOf" srcId="{8C6010B8-6C46-4252-A5AE-8087C82269A8}" destId="{D80D0362-5909-4014-B47B-7100CE64849E}" srcOrd="6" destOrd="0" presId="urn:microsoft.com/office/officeart/2008/layout/CircleAccentTimeline"/>
    <dgm:cxn modelId="{BCD2F8F9-04FC-465D-82E4-6E9127D8C786}" type="presParOf" srcId="{8C6010B8-6C46-4252-A5AE-8087C82269A8}" destId="{F5283A6E-1665-4247-A4C4-49B5FA3BD52C}" srcOrd="7" destOrd="0" presId="urn:microsoft.com/office/officeart/2008/layout/CircleAccentTimeline"/>
    <dgm:cxn modelId="{F0A2D6BD-6E4E-4C4E-8120-AFD3B483B8D0}" type="presParOf" srcId="{F5283A6E-1665-4247-A4C4-49B5FA3BD52C}" destId="{A07EB682-58EC-4731-8883-0FCA92DCF0FA}" srcOrd="0" destOrd="0" presId="urn:microsoft.com/office/officeart/2008/layout/CircleAccentTimeline"/>
    <dgm:cxn modelId="{4C262DAE-6DC0-48E1-9C4C-CCB38FA44820}" type="presParOf" srcId="{F5283A6E-1665-4247-A4C4-49B5FA3BD52C}" destId="{49DBF8DF-7BB1-4480-B8A5-F67F3C8AA6DC}" srcOrd="1" destOrd="0" presId="urn:microsoft.com/office/officeart/2008/layout/CircleAccentTimeline"/>
    <dgm:cxn modelId="{8F688999-6AE8-4C28-8080-6E71C4181F7A}" type="presParOf" srcId="{F5283A6E-1665-4247-A4C4-49B5FA3BD52C}" destId="{2CD41094-576E-43DD-8AB9-4C08ADD9B041}" srcOrd="2" destOrd="0" presId="urn:microsoft.com/office/officeart/2008/layout/CircleAccentTimeline"/>
    <dgm:cxn modelId="{931C4E04-2B79-4D02-8CA0-E732953EF4BD}" type="presParOf" srcId="{8C6010B8-6C46-4252-A5AE-8087C82269A8}" destId="{EB1D8990-EE97-42F0-8EE9-8E72EB54E02B}" srcOrd="8" destOrd="0" presId="urn:microsoft.com/office/officeart/2008/layout/CircleAccentTimeline"/>
    <dgm:cxn modelId="{90DC5251-FCE7-4CB9-917D-8D86D72A12DC}" type="presParOf" srcId="{8C6010B8-6C46-4252-A5AE-8087C82269A8}" destId="{41432763-CCFF-4919-B4DD-5B48A8E55C99}" srcOrd="9" destOrd="0" presId="urn:microsoft.com/office/officeart/2008/layout/CircleAccentTimeline"/>
    <dgm:cxn modelId="{26AE8A75-CED7-4791-BF17-4EEEEA7574C5}" type="presParOf" srcId="{8C6010B8-6C46-4252-A5AE-8087C82269A8}" destId="{BD4295D6-00C3-4032-8F4F-5C9E69C1688A}" srcOrd="10" destOrd="0" presId="urn:microsoft.com/office/officeart/2008/layout/CircleAccentTimeline"/>
    <dgm:cxn modelId="{0C86AF06-CAD9-4ADF-B1CE-EA2B6586AB3C}" type="presParOf" srcId="{BD4295D6-00C3-4032-8F4F-5C9E69C1688A}" destId="{BE927645-D9A3-4A9F-8C69-035F15A32797}" srcOrd="0" destOrd="0" presId="urn:microsoft.com/office/officeart/2008/layout/CircleAccentTimeline"/>
    <dgm:cxn modelId="{44AA50F2-7CDF-4113-8746-D473C6A0C0CB}" type="presParOf" srcId="{BD4295D6-00C3-4032-8F4F-5C9E69C1688A}" destId="{9ABBD208-A530-4F8B-B6E0-36F8EA6B4FA2}" srcOrd="1" destOrd="0" presId="urn:microsoft.com/office/officeart/2008/layout/CircleAccentTimeline"/>
    <dgm:cxn modelId="{76F5FE7C-72D4-42CB-8D46-FDA2E6400BF4}" type="presParOf" srcId="{BD4295D6-00C3-4032-8F4F-5C9E69C1688A}" destId="{A28F6BB9-674B-48FF-8A29-B07FB2D4DAB9}" srcOrd="2" destOrd="0" presId="urn:microsoft.com/office/officeart/2008/layout/CircleAccentTimeline"/>
    <dgm:cxn modelId="{14D6AA6F-E4E2-494B-A25A-1C39A0242B39}" type="presParOf" srcId="{8C6010B8-6C46-4252-A5AE-8087C82269A8}" destId="{2AFF8F0F-72E3-46CE-A401-793C851091BA}" srcOrd="11" destOrd="0" presId="urn:microsoft.com/office/officeart/2008/layout/CircleAccentTimeline"/>
    <dgm:cxn modelId="{4495E877-8840-410A-9F66-515C03FDBA60}" type="presParOf" srcId="{8C6010B8-6C46-4252-A5AE-8087C82269A8}" destId="{BC416CBD-DAD8-4BC3-A346-65230F04CA4D}" srcOrd="12" destOrd="0" presId="urn:microsoft.com/office/officeart/2008/layout/CircleAccentTimeline"/>
    <dgm:cxn modelId="{1E3C4C83-0BE3-42EF-B55D-A66F2B724F80}" type="presParOf" srcId="{8C6010B8-6C46-4252-A5AE-8087C82269A8}" destId="{2BCB477A-0FC9-414C-93C7-D8C949AD725C}" srcOrd="13" destOrd="0" presId="urn:microsoft.com/office/officeart/2008/layout/CircleAccentTimeline"/>
    <dgm:cxn modelId="{7935CC09-9D7A-4442-966F-6B494A267975}" type="presParOf" srcId="{2BCB477A-0FC9-414C-93C7-D8C949AD725C}" destId="{6D84F434-691D-42DF-B16B-18FD73B65B2E}" srcOrd="0" destOrd="0" presId="urn:microsoft.com/office/officeart/2008/layout/CircleAccentTimeline"/>
    <dgm:cxn modelId="{B6C6FA67-272F-491B-BAB4-3411ADAB260B}" type="presParOf" srcId="{2BCB477A-0FC9-414C-93C7-D8C949AD725C}" destId="{F2530494-894E-4F12-BE8E-8872CB19DEAC}" srcOrd="1" destOrd="0" presId="urn:microsoft.com/office/officeart/2008/layout/CircleAccentTimeline"/>
    <dgm:cxn modelId="{5C791238-E567-4CEA-B49F-AF82C1AE4B96}" type="presParOf" srcId="{2BCB477A-0FC9-414C-93C7-D8C949AD725C}" destId="{F60C5ADF-109E-4C03-B233-5D0F2ADB39C2}" srcOrd="2" destOrd="0" presId="urn:microsoft.com/office/officeart/2008/layout/CircleAccentTimeline"/>
    <dgm:cxn modelId="{9AD46C1D-3DF4-4D4A-A933-811FB23EA081}" type="presParOf" srcId="{8C6010B8-6C46-4252-A5AE-8087C82269A8}" destId="{A51A8B3B-4E1E-486D-8A17-D5399D33350E}" srcOrd="14" destOrd="0" presId="urn:microsoft.com/office/officeart/2008/layout/CircleAccentTimeline"/>
    <dgm:cxn modelId="{7AD1F9EE-AC86-4248-9147-4239DC7B59A6}" type="presParOf" srcId="{8C6010B8-6C46-4252-A5AE-8087C82269A8}" destId="{B2BF167F-96B7-4040-9D35-58DA6D19C64D}" srcOrd="15" destOrd="0" presId="urn:microsoft.com/office/officeart/2008/layout/CircleAccentTimeline"/>
    <dgm:cxn modelId="{5B0FD00C-E973-4E09-BFA2-94F66E0DDB61}" type="presParOf" srcId="{8C6010B8-6C46-4252-A5AE-8087C82269A8}" destId="{0F1ED020-B681-462D-B970-DE72F1B5826B}" srcOrd="16" destOrd="0" presId="urn:microsoft.com/office/officeart/2008/layout/CircleAccentTimeline"/>
    <dgm:cxn modelId="{C101269B-C7A2-44E2-B424-D8BD73553820}" type="presParOf" srcId="{0F1ED020-B681-462D-B970-DE72F1B5826B}" destId="{79C8F121-CDE3-42C5-ABFF-B91230664176}" srcOrd="0" destOrd="0" presId="urn:microsoft.com/office/officeart/2008/layout/CircleAccentTimeline"/>
    <dgm:cxn modelId="{7CF41433-B23A-4B31-8E1E-7C0D4E2BA0EF}" type="presParOf" srcId="{0F1ED020-B681-462D-B970-DE72F1B5826B}" destId="{145B1EBA-A78F-4506-BC48-BCFC1A6A8629}" srcOrd="1" destOrd="0" presId="urn:microsoft.com/office/officeart/2008/layout/CircleAccentTimeline"/>
    <dgm:cxn modelId="{9FF84A26-82BD-4989-A521-5A99613ACB34}" type="presParOf" srcId="{0F1ED020-B681-462D-B970-DE72F1B5826B}" destId="{07923AB6-87A9-4EFC-B3D1-4EC0595BDC02}" srcOrd="2" destOrd="0" presId="urn:microsoft.com/office/officeart/2008/layout/CircleAccentTimeline"/>
    <dgm:cxn modelId="{BCB62553-38C7-4EDF-A54E-C774A6EEBACB}" type="presParOf" srcId="{8C6010B8-6C46-4252-A5AE-8087C82269A8}" destId="{828EAB8C-5B9F-412C-AE71-74DCF7F4F7FE}" srcOrd="17" destOrd="0" presId="urn:microsoft.com/office/officeart/2008/layout/CircleAccentTimeline"/>
    <dgm:cxn modelId="{F00696C4-3A91-4EA1-AF3F-EB57427A517F}" type="presParOf" srcId="{8C6010B8-6C46-4252-A5AE-8087C82269A8}" destId="{D95EB61A-1256-41E0-8F88-181919AF0F63}" srcOrd="18" destOrd="0" presId="urn:microsoft.com/office/officeart/2008/layout/CircleAccentTimeline"/>
    <dgm:cxn modelId="{165E8E84-9054-427F-8C71-D2D7A8E605C2}" type="presParOf" srcId="{8C6010B8-6C46-4252-A5AE-8087C82269A8}" destId="{C8D19536-61C8-4763-A8F7-DD3AF84507C0}" srcOrd="19" destOrd="0" presId="urn:microsoft.com/office/officeart/2008/layout/CircleAccentTimeline"/>
    <dgm:cxn modelId="{9E03CD88-79E2-45E9-9CAF-F77D4C2E2C06}" type="presParOf" srcId="{C8D19536-61C8-4763-A8F7-DD3AF84507C0}" destId="{30182A3D-A127-43BB-8434-C578C12268D8}" srcOrd="0" destOrd="0" presId="urn:microsoft.com/office/officeart/2008/layout/CircleAccentTimeline"/>
    <dgm:cxn modelId="{CA065A75-40B0-48C1-BE9E-96FA7DA96B0A}" type="presParOf" srcId="{C8D19536-61C8-4763-A8F7-DD3AF84507C0}" destId="{372A1B5E-A492-4F63-9815-0B82C2C13963}" srcOrd="1" destOrd="0" presId="urn:microsoft.com/office/officeart/2008/layout/CircleAccentTimeline"/>
    <dgm:cxn modelId="{ADF90213-7AEC-45E9-96EB-CEB3EB33C8BE}" type="presParOf" srcId="{C8D19536-61C8-4763-A8F7-DD3AF84507C0}" destId="{35075540-41CC-46C7-B6BE-D984128D5912}" srcOrd="2" destOrd="0" presId="urn:microsoft.com/office/officeart/2008/layout/CircleAccentTimeline"/>
    <dgm:cxn modelId="{4F0A883D-91E5-4B88-BEA4-3A703B3EF6B1}" type="presParOf" srcId="{8C6010B8-6C46-4252-A5AE-8087C82269A8}" destId="{789C5838-24DF-42FC-AC7E-01B5A277EE8D}" srcOrd="20" destOrd="0" presId="urn:microsoft.com/office/officeart/2008/layout/CircleAccentTimeline"/>
    <dgm:cxn modelId="{FE05D680-3731-43DE-9B38-FEF81B8C7A4C}" type="presParOf" srcId="{8C6010B8-6C46-4252-A5AE-8087C82269A8}" destId="{E1D79329-99C4-4330-B812-6A3C25A99008}" srcOrd="21" destOrd="0" presId="urn:microsoft.com/office/officeart/2008/layout/CircleAccentTimeline"/>
    <dgm:cxn modelId="{2BA0408D-4159-4E16-944F-E5C3E8E55F22}" type="presParOf" srcId="{8C6010B8-6C46-4252-A5AE-8087C82269A8}" destId="{246DE8B4-E328-4665-B1FE-B3E096B9F8CD}" srcOrd="22" destOrd="0" presId="urn:microsoft.com/office/officeart/2008/layout/CircleAccentTimeline"/>
    <dgm:cxn modelId="{9D3D4469-3454-4022-8BC9-26AF82BA324E}" type="presParOf" srcId="{8C6010B8-6C46-4252-A5AE-8087C82269A8}" destId="{CD2B1ECF-C30D-4758-9EFF-44EA4F2043A9}" srcOrd="23" destOrd="0" presId="urn:microsoft.com/office/officeart/2008/layout/CircleAccentTimeline"/>
    <dgm:cxn modelId="{76224BEF-64BC-4A1B-AE46-567DDDFD8959}" type="presParOf" srcId="{CD2B1ECF-C30D-4758-9EFF-44EA4F2043A9}" destId="{9FD787B4-11A6-4DC4-A897-9DEBFD65AAFE}" srcOrd="0" destOrd="0" presId="urn:microsoft.com/office/officeart/2008/layout/CircleAccentTimeline"/>
    <dgm:cxn modelId="{1D603A8F-86EC-4D09-9C92-93829F974D8C}" type="presParOf" srcId="{CD2B1ECF-C30D-4758-9EFF-44EA4F2043A9}" destId="{17B3A81A-23B9-488B-B6BC-5CAE9F0411DA}" srcOrd="1" destOrd="0" presId="urn:microsoft.com/office/officeart/2008/layout/CircleAccentTimeline"/>
    <dgm:cxn modelId="{BA230270-067F-46B7-B4D2-F349EB9C564F}" type="presParOf" srcId="{CD2B1ECF-C30D-4758-9EFF-44EA4F2043A9}" destId="{E01661A6-6F5C-4DA6-8DDA-0C1B4025039C}" srcOrd="2" destOrd="0" presId="urn:microsoft.com/office/officeart/2008/layout/CircleAccentTimeline"/>
    <dgm:cxn modelId="{2A2F5EB6-4BBC-4022-89FF-872B09EC1A6F}" type="presParOf" srcId="{8C6010B8-6C46-4252-A5AE-8087C82269A8}" destId="{BAC531AA-0DD7-428E-8DFE-6E5428FFE640}" srcOrd="24" destOrd="0" presId="urn:microsoft.com/office/officeart/2008/layout/CircleAccentTimeline"/>
    <dgm:cxn modelId="{9A8D38E9-E289-4D61-8C13-8F5BC6212B0C}" type="presParOf" srcId="{8C6010B8-6C46-4252-A5AE-8087C82269A8}" destId="{39A2BCC8-7844-4669-99EA-E11285DD7730}" srcOrd="25" destOrd="0" presId="urn:microsoft.com/office/officeart/2008/layout/CircleAccentTimeline"/>
    <dgm:cxn modelId="{47A55DCC-4AC1-4200-B6C1-9B3681859957}" type="presParOf" srcId="{8C6010B8-6C46-4252-A5AE-8087C82269A8}" destId="{A0636596-7810-4F7E-BC09-CD36C56FFDEF}" srcOrd="26" destOrd="0" presId="urn:microsoft.com/office/officeart/2008/layout/CircleAccentTimeline"/>
    <dgm:cxn modelId="{3469ECD2-7101-4F53-BC09-ECBE33FCD79C}" type="presParOf" srcId="{8C6010B8-6C46-4252-A5AE-8087C82269A8}" destId="{42F65281-06C2-47C0-B554-0B1628EBAE30}" srcOrd="27" destOrd="0" presId="urn:microsoft.com/office/officeart/2008/layout/CircleAccentTimeline"/>
    <dgm:cxn modelId="{64743B17-165D-4712-9256-8047A48DC807}" type="presParOf" srcId="{42F65281-06C2-47C0-B554-0B1628EBAE30}" destId="{8FDA1D70-DA9E-48C0-9869-2C716591BA67}" srcOrd="0" destOrd="0" presId="urn:microsoft.com/office/officeart/2008/layout/CircleAccentTimeline"/>
    <dgm:cxn modelId="{CA264086-FF00-4FEF-9F52-B81A786564F5}" type="presParOf" srcId="{42F65281-06C2-47C0-B554-0B1628EBAE30}" destId="{1A7690BC-8124-4ADC-B48A-BC2DDE605B87}" srcOrd="1" destOrd="0" presId="urn:microsoft.com/office/officeart/2008/layout/CircleAccentTimeline"/>
    <dgm:cxn modelId="{211A925A-1073-41E1-A4A3-37009565A429}" type="presParOf" srcId="{42F65281-06C2-47C0-B554-0B1628EBAE30}" destId="{A4E8BEB2-2D20-4D61-9E16-B94EAB93CC92}" srcOrd="2" destOrd="0" presId="urn:microsoft.com/office/officeart/2008/layout/CircleAccentTimeline"/>
    <dgm:cxn modelId="{03B98DCA-CCA9-4F3D-9AA9-BEA876D3986E}" type="presParOf" srcId="{8C6010B8-6C46-4252-A5AE-8087C82269A8}" destId="{C9974CCF-6657-47AD-B5F1-C1AE4695F83E}" srcOrd="28" destOrd="0" presId="urn:microsoft.com/office/officeart/2008/layout/CircleAccentTimeline"/>
    <dgm:cxn modelId="{9482D62E-7F3A-4759-B3D1-74EE92D1C36F}" type="presParOf" srcId="{8C6010B8-6C46-4252-A5AE-8087C82269A8}" destId="{68BA2F01-8602-43D7-9CC9-9D2067B27AEC}" srcOrd="29" destOrd="0" presId="urn:microsoft.com/office/officeart/2008/layout/CircleAccentTimeline"/>
    <dgm:cxn modelId="{E8C6551F-0F1B-4B94-9C0E-612216ECF893}" type="presParOf" srcId="{8C6010B8-6C46-4252-A5AE-8087C82269A8}" destId="{269734DF-B6D0-430A-967C-F101930D0581}" srcOrd="30" destOrd="0" presId="urn:microsoft.com/office/officeart/2008/layout/CircleAccentTimeline"/>
    <dgm:cxn modelId="{F4C19C18-6DD6-4BC1-92B9-17E3DB5A8F56}" type="presParOf" srcId="{8C6010B8-6C46-4252-A5AE-8087C82269A8}" destId="{CCA7FCFD-8820-49B8-BDC9-1B7815771C7E}" srcOrd="31" destOrd="0" presId="urn:microsoft.com/office/officeart/2008/layout/CircleAccentTimeline"/>
    <dgm:cxn modelId="{04E604BC-E6A4-4C77-929C-CA76581733E3}" type="presParOf" srcId="{CCA7FCFD-8820-49B8-BDC9-1B7815771C7E}" destId="{D78FF7EE-479A-4A1D-88C7-EF4284F45D6D}" srcOrd="0" destOrd="0" presId="urn:microsoft.com/office/officeart/2008/layout/CircleAccentTimeline"/>
    <dgm:cxn modelId="{AB5842E3-37F3-4382-A87C-E68696FE9E13}" type="presParOf" srcId="{CCA7FCFD-8820-49B8-BDC9-1B7815771C7E}" destId="{BF02F10D-93B5-4BA8-9898-63C1AA168BBE}" srcOrd="1" destOrd="0" presId="urn:microsoft.com/office/officeart/2008/layout/CircleAccentTimeline"/>
    <dgm:cxn modelId="{94F12421-CB37-42C8-887B-79D00B330737}" type="presParOf" srcId="{CCA7FCFD-8820-49B8-BDC9-1B7815771C7E}" destId="{407E6F76-7CD3-4CF8-A7AD-0419C5A457F3}" srcOrd="2" destOrd="0" presId="urn:microsoft.com/office/officeart/2008/layout/CircleAccentTimeline"/>
    <dgm:cxn modelId="{09507081-8FDB-4F65-B007-998DF4281486}" type="presParOf" srcId="{8C6010B8-6C46-4252-A5AE-8087C82269A8}" destId="{6BB448C1-D59F-4FA3-8A7E-786DAA2406C2}" srcOrd="32" destOrd="0" presId="urn:microsoft.com/office/officeart/2008/layout/CircleAccentTimeline"/>
    <dgm:cxn modelId="{B874E300-2B8D-411B-9A7E-C856DF93F623}" type="presParOf" srcId="{8C6010B8-6C46-4252-A5AE-8087C82269A8}" destId="{3277B285-EF56-42A3-B6FD-A2A8BB5CBEE2}" srcOrd="33" destOrd="0" presId="urn:microsoft.com/office/officeart/2008/layout/CircleAccentTimeline"/>
    <dgm:cxn modelId="{D127BB6C-4E76-43A1-9B36-B060EB8FBB29}" type="presParOf" srcId="{8C6010B8-6C46-4252-A5AE-8087C82269A8}" destId="{E53A9398-DDBD-48B2-AE4B-0211255C538C}" srcOrd="34" destOrd="0" presId="urn:microsoft.com/office/officeart/2008/layout/CircleAccentTimeline"/>
    <dgm:cxn modelId="{4CEE4CF9-450D-4B81-8391-DF8B3C0ACFDE}" type="presParOf" srcId="{E53A9398-DDBD-48B2-AE4B-0211255C538C}" destId="{66C53526-300A-45A9-9310-24E24586A715}" srcOrd="0" destOrd="0" presId="urn:microsoft.com/office/officeart/2008/layout/CircleAccentTimeline"/>
    <dgm:cxn modelId="{DACA6387-45F6-403C-B36C-505E9BB73D52}" type="presParOf" srcId="{E53A9398-DDBD-48B2-AE4B-0211255C538C}" destId="{C5B80C49-4464-4CF0-A047-A9139C01A3F1}" srcOrd="1" destOrd="0" presId="urn:microsoft.com/office/officeart/2008/layout/CircleAccentTimeline"/>
    <dgm:cxn modelId="{51690405-975E-4665-A82F-43DA66E15B21}" type="presParOf" srcId="{E53A9398-DDBD-48B2-AE4B-0211255C538C}" destId="{6A9B513D-4E7A-4AE8-82DF-14A352588CC0}" srcOrd="2" destOrd="0" presId="urn:microsoft.com/office/officeart/2008/layout/CircleAccentTimeline"/>
    <dgm:cxn modelId="{D966E275-A053-419D-851E-96CC63826A37}" type="presParOf" srcId="{8C6010B8-6C46-4252-A5AE-8087C82269A8}" destId="{B7995664-194E-4A92-B58E-812BC6CDE6AB}" srcOrd="35" destOrd="0" presId="urn:microsoft.com/office/officeart/2008/layout/CircleAccentTimeline"/>
    <dgm:cxn modelId="{42CA94BA-31EF-426F-B85D-0DEAB2AF2FBB}" type="presParOf" srcId="{8C6010B8-6C46-4252-A5AE-8087C82269A8}" destId="{4DE12CAE-04CF-4C79-B9CC-4CE0E1192DBB}" srcOrd="36" destOrd="0" presId="urn:microsoft.com/office/officeart/2008/layout/CircleAccentTimeline"/>
    <dgm:cxn modelId="{327FF97C-8880-450D-A7F0-2A16F5F09760}" type="presParOf" srcId="{8C6010B8-6C46-4252-A5AE-8087C82269A8}" destId="{D2E66719-A7B4-4575-AE42-8FEEF9FDF00D}" srcOrd="37" destOrd="0" presId="urn:microsoft.com/office/officeart/2008/layout/CircleAccentTimeline"/>
    <dgm:cxn modelId="{231B0194-860C-442A-BAAE-E685C6B23D3B}" type="presParOf" srcId="{D2E66719-A7B4-4575-AE42-8FEEF9FDF00D}" destId="{295088F0-108F-479C-88DE-79D720E5A9FB}" srcOrd="0" destOrd="0" presId="urn:microsoft.com/office/officeart/2008/layout/CircleAccentTimeline"/>
    <dgm:cxn modelId="{66404270-2E65-44FE-8ABF-77181C177292}" type="presParOf" srcId="{D2E66719-A7B4-4575-AE42-8FEEF9FDF00D}" destId="{BF51ED18-79DB-4D61-AF35-C2A15CE2BF48}" srcOrd="1" destOrd="0" presId="urn:microsoft.com/office/officeart/2008/layout/CircleAccentTimeline"/>
    <dgm:cxn modelId="{E5D4A0BA-F9C9-446F-8287-5C705956DB61}" type="presParOf" srcId="{D2E66719-A7B4-4575-AE42-8FEEF9FDF00D}" destId="{8967D569-0AA4-47D1-AF3C-E1BFDC9A00A3}" srcOrd="2" destOrd="0" presId="urn:microsoft.com/office/officeart/2008/layout/CircleAccentTimeline"/>
    <dgm:cxn modelId="{9B7EB011-3386-4416-B71A-D658A75567C9}" type="presParOf" srcId="{8C6010B8-6C46-4252-A5AE-8087C82269A8}" destId="{85F09355-F6FE-4C12-B3F9-0C810471A36D}" srcOrd="38" destOrd="0" presId="urn:microsoft.com/office/officeart/2008/layout/CircleAccentTimeline"/>
    <dgm:cxn modelId="{8928F19B-D1F0-42AD-A6EE-0E1F53C3C03A}" type="presParOf" srcId="{8C6010B8-6C46-4252-A5AE-8087C82269A8}" destId="{FC29038C-481A-48D6-A075-4277A83FFBE1}" srcOrd="39" destOrd="0" presId="urn:microsoft.com/office/officeart/2008/layout/CircleAccentTimeline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16F653B-B10A-4384-9A1B-4A31B5D8C578}">
      <dsp:nvSpPr>
        <dsp:cNvPr id="0" name=""/>
        <dsp:cNvSpPr/>
      </dsp:nvSpPr>
      <dsp:spPr>
        <a:xfrm>
          <a:off x="123319" y="1633112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507B87-97ED-49FF-9C10-49121DDC7AF4}">
      <dsp:nvSpPr>
        <dsp:cNvPr id="0" name=""/>
        <dsp:cNvSpPr/>
      </dsp:nvSpPr>
      <dsp:spPr>
        <a:xfrm rot="17700000">
          <a:off x="203107" y="119832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očistíme  </a:t>
          </a:r>
        </a:p>
      </dsp:txBody>
      <dsp:txXfrm rot="17700000">
        <a:off x="203107" y="1198326"/>
        <a:ext cx="706774" cy="340610"/>
      </dsp:txXfrm>
    </dsp:sp>
    <dsp:sp modelId="{97956FB4-F284-441D-90AB-009D58F86539}">
      <dsp:nvSpPr>
        <dsp:cNvPr id="0" name=""/>
        <dsp:cNvSpPr/>
      </dsp:nvSpPr>
      <dsp:spPr>
        <a:xfrm>
          <a:off x="695882" y="1829179"/>
          <a:ext cx="295114" cy="2951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FE0E79-02AC-4C2C-BE13-DF12E79431C4}">
      <dsp:nvSpPr>
        <dsp:cNvPr id="0" name=""/>
        <dsp:cNvSpPr/>
      </dsp:nvSpPr>
      <dsp:spPr>
        <a:xfrm rot="17700000">
          <a:off x="264629" y="2209285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2860" bIns="0" numCol="1" spcCol="1270" anchor="ctr" anchorCtr="0">
          <a:noAutofit/>
        </a:bodyPr>
        <a:lstStyle/>
        <a:p>
          <a:pPr lvl="0" algn="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brambory</a:t>
          </a:r>
        </a:p>
      </dsp:txBody>
      <dsp:txXfrm rot="17700000">
        <a:off x="264629" y="2209285"/>
        <a:ext cx="611393" cy="294790"/>
      </dsp:txXfrm>
    </dsp:sp>
    <dsp:sp modelId="{DCF34615-D107-4A92-81AA-615E2CA730E6}">
      <dsp:nvSpPr>
        <dsp:cNvPr id="0" name=""/>
        <dsp:cNvSpPr/>
      </dsp:nvSpPr>
      <dsp:spPr>
        <a:xfrm rot="17700000">
          <a:off x="647398" y="1388102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7EB682-58EC-4731-8883-0FCA92DCF0FA}">
      <dsp:nvSpPr>
        <dsp:cNvPr id="0" name=""/>
        <dsp:cNvSpPr/>
      </dsp:nvSpPr>
      <dsp:spPr>
        <a:xfrm>
          <a:off x="1013394" y="1656298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DBF8DF-7BB1-4480-B8A5-F67F3C8AA6DC}">
      <dsp:nvSpPr>
        <dsp:cNvPr id="0" name=""/>
        <dsp:cNvSpPr/>
      </dsp:nvSpPr>
      <dsp:spPr>
        <a:xfrm rot="17700000">
          <a:off x="1157400" y="1227031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oloupeme</a:t>
          </a:r>
        </a:p>
      </dsp:txBody>
      <dsp:txXfrm rot="17700000">
        <a:off x="1157400" y="1227031"/>
        <a:ext cx="706774" cy="340610"/>
      </dsp:txXfrm>
    </dsp:sp>
    <dsp:sp modelId="{BE927645-D9A3-4A9F-8C69-035F15A32797}">
      <dsp:nvSpPr>
        <dsp:cNvPr id="0" name=""/>
        <dsp:cNvSpPr/>
      </dsp:nvSpPr>
      <dsp:spPr>
        <a:xfrm>
          <a:off x="1594878" y="1673980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BD208-A530-4F8B-B6E0-36F8EA6B4FA2}">
      <dsp:nvSpPr>
        <dsp:cNvPr id="0" name=""/>
        <dsp:cNvSpPr/>
      </dsp:nvSpPr>
      <dsp:spPr>
        <a:xfrm rot="17700000">
          <a:off x="1768392" y="121623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nakrájíme</a:t>
          </a:r>
        </a:p>
      </dsp:txBody>
      <dsp:txXfrm rot="17700000">
        <a:off x="1768392" y="1216236"/>
        <a:ext cx="706774" cy="340610"/>
      </dsp:txXfrm>
    </dsp:sp>
    <dsp:sp modelId="{6D84F434-691D-42DF-B16B-18FD73B65B2E}">
      <dsp:nvSpPr>
        <dsp:cNvPr id="0" name=""/>
        <dsp:cNvSpPr/>
      </dsp:nvSpPr>
      <dsp:spPr>
        <a:xfrm>
          <a:off x="2174940" y="1661813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530494-894E-4F12-BE8E-8872CB19DEAC}">
      <dsp:nvSpPr>
        <dsp:cNvPr id="0" name=""/>
        <dsp:cNvSpPr/>
      </dsp:nvSpPr>
      <dsp:spPr>
        <a:xfrm rot="17700000">
          <a:off x="2375273" y="119832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osolíme, povaříme</a:t>
          </a:r>
        </a:p>
      </dsp:txBody>
      <dsp:txXfrm rot="17700000">
        <a:off x="2375273" y="1198326"/>
        <a:ext cx="706774" cy="340610"/>
      </dsp:txXfrm>
    </dsp:sp>
    <dsp:sp modelId="{79C8F121-CDE3-42C5-ABFF-B91230664176}">
      <dsp:nvSpPr>
        <dsp:cNvPr id="0" name=""/>
        <dsp:cNvSpPr/>
      </dsp:nvSpPr>
      <dsp:spPr>
        <a:xfrm>
          <a:off x="2786364" y="1661813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5B1EBA-A78F-4506-BC48-BCFC1A6A8629}">
      <dsp:nvSpPr>
        <dsp:cNvPr id="0" name=""/>
        <dsp:cNvSpPr/>
      </dsp:nvSpPr>
      <dsp:spPr>
        <a:xfrm rot="17700000">
          <a:off x="2986697" y="119832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rozmačkáme</a:t>
          </a:r>
        </a:p>
      </dsp:txBody>
      <dsp:txXfrm rot="17700000">
        <a:off x="2986697" y="1198326"/>
        <a:ext cx="706774" cy="340610"/>
      </dsp:txXfrm>
    </dsp:sp>
    <dsp:sp modelId="{30182A3D-A127-43BB-8434-C578C12268D8}">
      <dsp:nvSpPr>
        <dsp:cNvPr id="0" name=""/>
        <dsp:cNvSpPr/>
      </dsp:nvSpPr>
      <dsp:spPr>
        <a:xfrm>
          <a:off x="3397788" y="1661813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A1B5E-A492-4F63-9815-0B82C2C13963}">
      <dsp:nvSpPr>
        <dsp:cNvPr id="0" name=""/>
        <dsp:cNvSpPr/>
      </dsp:nvSpPr>
      <dsp:spPr>
        <a:xfrm rot="17700000">
          <a:off x="3598120" y="119832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přidáváme</a:t>
          </a:r>
        </a:p>
      </dsp:txBody>
      <dsp:txXfrm rot="17700000">
        <a:off x="3598120" y="1198326"/>
        <a:ext cx="706774" cy="340610"/>
      </dsp:txXfrm>
    </dsp:sp>
    <dsp:sp modelId="{9FD787B4-11A6-4DC4-A897-9DEBFD65AAFE}">
      <dsp:nvSpPr>
        <dsp:cNvPr id="0" name=""/>
        <dsp:cNvSpPr/>
      </dsp:nvSpPr>
      <dsp:spPr>
        <a:xfrm>
          <a:off x="4009166" y="1798532"/>
          <a:ext cx="295114" cy="2951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3A81A-23B9-488B-B6BC-5CAE9F0411DA}">
      <dsp:nvSpPr>
        <dsp:cNvPr id="0" name=""/>
        <dsp:cNvSpPr/>
      </dsp:nvSpPr>
      <dsp:spPr>
        <a:xfrm rot="17700000">
          <a:off x="3659643" y="2209285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2860" bIns="0" numCol="1" spcCol="1270" anchor="ctr" anchorCtr="0">
          <a:noAutofit/>
        </a:bodyPr>
        <a:lstStyle/>
        <a:p>
          <a:pPr lvl="0" algn="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mléko</a:t>
          </a:r>
        </a:p>
      </dsp:txBody>
      <dsp:txXfrm rot="17700000">
        <a:off x="3659643" y="2209285"/>
        <a:ext cx="611393" cy="294790"/>
      </dsp:txXfrm>
    </dsp:sp>
    <dsp:sp modelId="{E01661A6-6F5C-4DA6-8DDA-0C1B4025039C}">
      <dsp:nvSpPr>
        <dsp:cNvPr id="0" name=""/>
        <dsp:cNvSpPr/>
      </dsp:nvSpPr>
      <dsp:spPr>
        <a:xfrm rot="17700000">
          <a:off x="4042411" y="1388102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DA1D70-DA9E-48C0-9869-2C716591BA67}">
      <dsp:nvSpPr>
        <dsp:cNvPr id="0" name=""/>
        <dsp:cNvSpPr/>
      </dsp:nvSpPr>
      <dsp:spPr>
        <a:xfrm>
          <a:off x="4347061" y="1798532"/>
          <a:ext cx="295114" cy="2951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7690BC-8124-4ADC-B48A-BC2DDE605B87}">
      <dsp:nvSpPr>
        <dsp:cNvPr id="0" name=""/>
        <dsp:cNvSpPr/>
      </dsp:nvSpPr>
      <dsp:spPr>
        <a:xfrm rot="17700000">
          <a:off x="3997538" y="2209285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2860" bIns="0" numCol="1" spcCol="1270" anchor="ctr" anchorCtr="0">
          <a:noAutofit/>
        </a:bodyPr>
        <a:lstStyle/>
        <a:p>
          <a:pPr lvl="0" algn="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máslo</a:t>
          </a:r>
        </a:p>
      </dsp:txBody>
      <dsp:txXfrm rot="17700000">
        <a:off x="3997538" y="2209285"/>
        <a:ext cx="611393" cy="294790"/>
      </dsp:txXfrm>
    </dsp:sp>
    <dsp:sp modelId="{A4E8BEB2-2D20-4D61-9E16-B94EAB93CC92}">
      <dsp:nvSpPr>
        <dsp:cNvPr id="0" name=""/>
        <dsp:cNvSpPr/>
      </dsp:nvSpPr>
      <dsp:spPr>
        <a:xfrm rot="17700000">
          <a:off x="4380306" y="1388102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8FF7EE-479A-4A1D-88C7-EF4284F45D6D}">
      <dsp:nvSpPr>
        <dsp:cNvPr id="0" name=""/>
        <dsp:cNvSpPr/>
      </dsp:nvSpPr>
      <dsp:spPr>
        <a:xfrm>
          <a:off x="4684956" y="1798532"/>
          <a:ext cx="295114" cy="2951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02F10D-93B5-4BA8-9898-63C1AA168BBE}">
      <dsp:nvSpPr>
        <dsp:cNvPr id="0" name=""/>
        <dsp:cNvSpPr/>
      </dsp:nvSpPr>
      <dsp:spPr>
        <a:xfrm rot="17700000">
          <a:off x="4335433" y="2209285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2860" bIns="0" numCol="1" spcCol="1270" anchor="ctr" anchorCtr="0">
          <a:noAutofit/>
        </a:bodyPr>
        <a:lstStyle/>
        <a:p>
          <a:pPr lvl="0" algn="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sůl</a:t>
          </a:r>
        </a:p>
      </dsp:txBody>
      <dsp:txXfrm rot="17700000">
        <a:off x="4335433" y="2209285"/>
        <a:ext cx="611393" cy="294790"/>
      </dsp:txXfrm>
    </dsp:sp>
    <dsp:sp modelId="{407E6F76-7CD3-4CF8-A7AD-0419C5A457F3}">
      <dsp:nvSpPr>
        <dsp:cNvPr id="0" name=""/>
        <dsp:cNvSpPr/>
      </dsp:nvSpPr>
      <dsp:spPr>
        <a:xfrm rot="17700000">
          <a:off x="4718201" y="1388102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C53526-300A-45A9-9310-24E24586A715}">
      <dsp:nvSpPr>
        <dsp:cNvPr id="0" name=""/>
        <dsp:cNvSpPr/>
      </dsp:nvSpPr>
      <dsp:spPr>
        <a:xfrm>
          <a:off x="5022896" y="1661813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B80C49-4464-4CF0-A047-A9139C01A3F1}">
      <dsp:nvSpPr>
        <dsp:cNvPr id="0" name=""/>
        <dsp:cNvSpPr/>
      </dsp:nvSpPr>
      <dsp:spPr>
        <a:xfrm rot="17700000">
          <a:off x="5223229" y="119832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/>
            <a:t>šleháme, mícháme</a:t>
          </a:r>
        </a:p>
      </dsp:txBody>
      <dsp:txXfrm rot="17700000">
        <a:off x="5223229" y="1198326"/>
        <a:ext cx="706774" cy="340610"/>
      </dsp:txXfrm>
    </dsp:sp>
    <dsp:sp modelId="{295088F0-108F-479C-88DE-79D720E5A9FB}">
      <dsp:nvSpPr>
        <dsp:cNvPr id="0" name=""/>
        <dsp:cNvSpPr/>
      </dsp:nvSpPr>
      <dsp:spPr>
        <a:xfrm>
          <a:off x="5634320" y="1661813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51ED18-79DB-4D61-AF35-C2A15CE2BF48}">
      <dsp:nvSpPr>
        <dsp:cNvPr id="0" name=""/>
        <dsp:cNvSpPr/>
      </dsp:nvSpPr>
      <dsp:spPr>
        <a:xfrm rot="17700000">
          <a:off x="5834653" y="119832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podáváme</a:t>
          </a:r>
          <a:endParaRPr lang="cs-CZ" sz="900" kern="1200" dirty="0"/>
        </a:p>
      </dsp:txBody>
      <dsp:txXfrm rot="17700000">
        <a:off x="5834653" y="1198326"/>
        <a:ext cx="706774" cy="3406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CircleAccentTimeline">
  <dgm:title val=""/>
  <dgm:desc val=""/>
  <dgm:catLst>
    <dgm:cat type="process" pri="7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clrData>
  <dgm:layoutNode name="Name0">
    <dgm:varLst>
      <dgm:dir/>
    </dgm:varLst>
    <dgm:choose name="Name1">
      <dgm:if name="Name2" func="var" arg="dir" op="equ" val="norm">
        <dgm:alg type="lin">
          <dgm:param type="fallback" val="2D"/>
          <dgm:param type="nodeVertAlign" val="b"/>
        </dgm:alg>
      </dgm:if>
      <dgm:else name="Name3">
        <dgm:alg type="lin">
          <dgm:param type="fallback" val="2D"/>
          <dgm:param type="nodeVertAlign" val="b"/>
          <dgm:param type="linDir" val="fromR"/>
        </dgm:alg>
      </dgm:else>
    </dgm:choose>
    <dgm:shape xmlns:r="http://schemas.openxmlformats.org/officeDocument/2006/relationships" r:blip="">
      <dgm:adjLst/>
    </dgm:shape>
    <dgm:constrLst>
      <dgm:constr type="h" for="ch" forName="parComposite" refType="h"/>
      <dgm:constr type="w" for="ch" forName="parComposite" refType="h" refFor="ch" refForName="parComposite" fact="0.4986"/>
      <dgm:constr type="h" for="ch" forName="desComposite" refType="h" fact="0.8722"/>
      <dgm:constr type="w" for="ch" forName="desComposite" refType="h" refFor="ch" refForName="desComposite" fact="0.6056"/>
      <dgm:constr type="w" for="ch" forName="parBackupNorm" refType="w" refFor="ch" refForName="parComposite" fact="-0.3369"/>
      <dgm:constr type="w" for="ch" forName="parBackupRTL" refType="w" refFor="ch" refForName="parComposite" fact="-0.3369"/>
      <dgm:constr type="w" for="ch" forName="parBackupRev" refType="w" refFor="ch" refForName="parComposite" fact="0"/>
      <dgm:constr type="w" for="ch" forName="desBackupLeftNorm" refType="w" refFor="ch" refForName="desComposite" fact="-0.3376"/>
      <dgm:constr type="w" for="ch" forName="desBackupLeftRev" refType="w" refFor="ch" refForName="desComposite" fact="-0.3376"/>
      <dgm:constr type="w" for="ch" forName="desBackupRightNorm" refType="w" refFor="ch" refForName="desComposite" fact="-0.3376"/>
      <dgm:constr type="w" for="ch" forName="desBackupRightRev" refType="w" refFor="ch" refForName="desComposite" fact="-0.3376"/>
      <dgm:constr type="w" for="ch" forName="parSpace" refType="w" refFor="ch" refForName="parComposite" fact="0.05"/>
      <dgm:constr type="w" for="ch" forName="desSpace" refType="w" refFor="ch" refForName="parComposite" fact="0.05"/>
      <dgm:constr type="primFontSz" for="des" forName="parTx" op="equ" val="65"/>
      <dgm:constr type="primFontSz" for="des" forName="chTx" refType="primFontSz" refFor="des" refForName="parTx" op="lte" val="65"/>
      <dgm:constr type="primFontSz" for="des" forName="desTx" refType="primFontSz" refFor="des" refForName="chTx" op="lte" val="65"/>
      <dgm:constr type="primFontSz" for="des" forName="desTx" refType="primFontSz" refFor="des" refForName="parTx" op="lte"/>
    </dgm:constrLst>
    <dgm:forEach name="Name4" axis="ch" ptType="node">
      <dgm:layoutNode name="parComposite">
        <dgm:alg type="composite"/>
        <dgm:shape xmlns:r="http://schemas.openxmlformats.org/officeDocument/2006/relationships" r:blip="">
          <dgm:adjLst/>
        </dgm:shape>
        <dgm:choose name="Name5">
          <dgm:if name="Name6" func="var" arg="dir" op="equ" val="norm">
            <dgm:constrLst>
              <dgm:constr type="l" for="ch" forName="parBigCircle"/>
              <dgm:constr type="ctrY" for="ch" forName="parBigCircle" refType="h" fact="0.5639"/>
              <dgm:constr type="w" for="ch" forName="parBigCircle" refType="w" fact="0.6631"/>
              <dgm:constr type="h" for="ch" forName="parBigCircle" refType="w" refFor="ch" refForName="parBigCircle"/>
              <dgm:constr type="r" for="ch" forName="parTx" refType="w"/>
              <dgm:constr type="t" for="ch" forName="parTx"/>
              <dgm:constr type="w" for="ch" forName="parTx" refType="w" fact="0.7084"/>
              <dgm:constr type="h" for="ch" forName="parTx" refType="h" fact="0.4562"/>
              <dgm:constr type="t" for="ch" forName="bSpace" refType="ctrY" refFor="ch" refForName="parBigCircle"/>
              <dgm:constr type="b" for="ch" forName="bSpace" refType="h"/>
              <dgm:constr type="l" for="ch" forName="bSpace"/>
              <dgm:constr type="w" for="ch" forName="bSpace" val="1"/>
            </dgm:constrLst>
          </dgm:if>
          <dgm:else name="Name7">
            <dgm:constrLst>
              <dgm:constr type="r" for="ch" forName="parBigCircle" refType="w"/>
              <dgm:constr type="ctrY" for="ch" forName="parBigCircle" refType="h" fact="0.5639"/>
              <dgm:constr type="w" for="ch" forName="parBigCircle" refType="w" fact="0.6631"/>
              <dgm:constr type="h" for="ch" forName="parBigCircle" refType="w" refFor="ch" refForName="parBigCircle"/>
              <dgm:constr type="l" for="ch" forName="parTx" fact="0"/>
              <dgm:constr type="t" for="ch" forName="parTx"/>
              <dgm:constr type="w" for="ch" forName="parTx" refType="w" fact="0.7084"/>
              <dgm:constr type="h" for="ch" forName="parTx" refType="h" fact="0.4562"/>
              <dgm:constr type="t" for="ch" forName="bSpace" refType="ctrY" refFor="ch" refForName="parBigCircle"/>
              <dgm:constr type="b" for="ch" forName="bSpace" refType="h"/>
              <dgm:constr type="r" for="ch" forName="bSpace"/>
              <dgm:constr type="w" for="ch" forName="bSpace" val="1"/>
            </dgm:constrLst>
          </dgm:else>
        </dgm:choose>
        <dgm:layoutNode name="parBigCircle" styleLbl="node0">
          <dgm:alg type="sp"/>
          <dgm:shape xmlns:r="http://schemas.openxmlformats.org/officeDocument/2006/relationships" type="donut" r:blip="">
            <dgm:adjLst>
              <dgm:adj idx="1" val="0.2"/>
            </dgm:adjLst>
          </dgm:shape>
          <dgm:presOf/>
          <dgm:constrLst>
            <dgm:constr type="h" refType="w" op="equ"/>
          </dgm:constrLst>
        </dgm:layoutNode>
        <dgm:layoutNode name="parTx" styleLbl="revTx">
          <dgm:choose name="Name8">
            <dgm:if name="Name9" func="var" arg="dir" op="equ" val="norm">
              <dgm:alg type="tx">
                <dgm:param type="autoTxRot" val="grav"/>
                <dgm:param type="parTxLTRAlign" val="l"/>
              </dgm:alg>
              <dgm:shape xmlns:r="http://schemas.openxmlformats.org/officeDocument/2006/relationships" rot="295" type="rect" r:blip="">
                <dgm:adjLst/>
              </dgm:shape>
              <dgm:presOf axis="self" ptType="node"/>
              <dgm:constrLst>
                <dgm:constr type="lMarg" refType="primFontSz" fact="0.2"/>
                <dgm:constr type="rMarg"/>
                <dgm:constr type="tMarg"/>
                <dgm:constr type="bMarg"/>
              </dgm:constrLst>
            </dgm:if>
            <dgm:else name="Name10">
              <dgm:alg type="tx">
                <dgm:param type="autoTxRot" val="grav"/>
                <dgm:param type="parTxLTRAlign" val="r"/>
              </dgm:alg>
              <dgm:shape xmlns:r="http://schemas.openxmlformats.org/officeDocument/2006/relationships" rot="65" type="rect" r:blip="">
                <dgm:adjLst/>
              </dgm:shape>
              <dgm:presOf axis="self" ptType="node"/>
              <dgm:constrLst>
                <dgm:constr type="lMarg"/>
                <dgm:constr type="rMarg" refType="primFontSz" fact="0.2"/>
                <dgm:constr type="tMarg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layoutNode name="bSpace">
          <dgm:alg type="sp"/>
          <dgm:shape xmlns:r="http://schemas.openxmlformats.org/officeDocument/2006/relationships" r:blip="">
            <dgm:adjLst/>
          </dgm:shape>
          <dgm:presOf/>
        </dgm:layoutNode>
      </dgm:layoutNode>
      <dgm:choose name="Name11">
        <dgm:if name="Name12" func="var" arg="dir" op="equ" val="norm">
          <dgm:layoutNode name="parBackupNorm">
            <dgm:alg type="sp"/>
            <dgm:shape xmlns:r="http://schemas.openxmlformats.org/officeDocument/2006/relationships" r:blip="">
              <dgm:adjLst/>
            </dgm:shape>
            <dgm:presOf/>
          </dgm:layoutNode>
        </dgm:if>
        <dgm:else name="Name13">
          <dgm:layoutNode name="parBackupRTL">
            <dgm:alg type="sp"/>
            <dgm:shape xmlns:r="http://schemas.openxmlformats.org/officeDocument/2006/relationships" r:blip="">
              <dgm:adjLst/>
            </dgm:shape>
            <dgm:presOf/>
          </dgm:layoutNode>
        </dgm:else>
      </dgm:choose>
      <dgm:forEach name="Name14" axis="followSib" ptType="sibTrans" hideLastTrans="0" cnt="1">
        <dgm:layoutNode name="parSpace">
          <dgm:alg type="sp"/>
          <dgm:shape xmlns:r="http://schemas.openxmlformats.org/officeDocument/2006/relationships" r:blip="">
            <dgm:adjLst/>
          </dgm:shape>
          <dgm:presOf/>
        </dgm:layoutNode>
      </dgm:forEach>
      <dgm:forEach name="Name15" axis="ch" ptType="node">
        <dgm:choose name="Name16">
          <dgm:if name="Name17" func="var" arg="dir" op="equ" val="norm">
            <dgm:layoutNode name="desBackupLeftNorm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if>
          <dgm:else name="Name18">
            <dgm:choose name="Name19">
              <dgm:if name="Name20" axis="self" ptType="node" func="pos" op="equ" val="1">
                <dgm:layoutNode name="desBackupRightRev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21"/>
            </dgm:choose>
          </dgm:else>
        </dgm:choose>
        <dgm:layoutNode name="desComposite">
          <dgm:alg type="composite"/>
          <dgm:shape xmlns:r="http://schemas.openxmlformats.org/officeDocument/2006/relationships" r:blip="">
            <dgm:adjLst/>
          </dgm:shape>
          <dgm:choose name="Name22">
            <dgm:if name="Name23" func="var" arg="dir" op="equ" val="norm">
              <dgm:constrLst>
                <dgm:constr type="ctrX" for="ch" forName="desCircle" refType="w" fact="0.5"/>
                <dgm:constr type="ctrY" for="ch" forName="desCircle" refType="h" fact="0.5"/>
                <dgm:constr type="w" for="ch" forName="desCircle" refType="w" fact="0.3249"/>
                <dgm:constr type="h" for="ch" forName="desCircle" refType="w" refFor="ch" refForName="desCircle"/>
                <dgm:constr type="l" for="ch" forName="chTx"/>
                <dgm:constr type="b" for="ch" forName="chTx" refType="h"/>
                <dgm:constr type="w" for="ch" forName="chTx" refType="w" fact="0.5786"/>
                <dgm:constr type="h" for="ch" forName="chTx" refType="h" fact="0.4525"/>
                <dgm:constr type="r" for="ch" forName="desTx" refType="w"/>
                <dgm:constr type="t" for="ch" forName="desTx"/>
                <dgm:constr type="w" for="ch" forName="desTx" refType="w" fact="0.5786"/>
                <dgm:constr type="h" for="ch" forName="desTx" refType="h" fact="0.4525"/>
              </dgm:constrLst>
            </dgm:if>
            <dgm:else name="Name24">
              <dgm:constrLst>
                <dgm:constr type="ctrX" for="ch" forName="desCircle" refType="w" fact="0.5"/>
                <dgm:constr type="ctrY" for="ch" forName="desCircle" refType="h" fact="0.5"/>
                <dgm:constr type="w" for="ch" forName="desCircle" refType="w" fact="0.3249"/>
                <dgm:constr type="h" for="ch" forName="desCircle" refType="w" refFor="ch" refForName="desCircle"/>
                <dgm:constr type="r" for="ch" forName="chTx" refType="w"/>
                <dgm:constr type="b" for="ch" forName="chTx" refType="h"/>
                <dgm:constr type="w" for="ch" forName="chTx" refType="w" fact="0.5786"/>
                <dgm:constr type="h" for="ch" forName="chTx" refType="h" fact="0.4525"/>
                <dgm:constr type="l" for="ch" forName="desTx"/>
                <dgm:constr type="t" for="ch" forName="desTx"/>
                <dgm:constr type="w" for="ch" forName="desTx" refType="w" fact="0.5786"/>
                <dgm:constr type="h" for="ch" forName="desTx" refType="h" fact="0.4525"/>
              </dgm:constrLst>
            </dgm:else>
          </dgm:choose>
          <dgm:layoutNode name="desCircle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>
              <dgm:constr type="h" refType="w" op="equ"/>
            </dgm:constrLst>
          </dgm:layoutNode>
          <dgm:layoutNode name="chTx" styleLbl="revTx">
            <dgm:choose name="Name25">
              <dgm:if name="Name26" func="var" arg="dir" op="equ" val="norm">
                <dgm:alg type="tx">
                  <dgm:param type="autoTxRot" val="grav"/>
                  <dgm:param type="parTxLTRAlign" val="r"/>
                  <dgm:param type="txAnchorVert" val="mid"/>
                  <dgm:param type="txAnchorVertCh" val="mid"/>
                </dgm:alg>
                <dgm:shape xmlns:r="http://schemas.openxmlformats.org/officeDocument/2006/relationships" rot="295" type="rect" r:blip="">
                  <dgm:adjLst/>
                </dgm:shape>
                <dgm:presOf axis="self" ptType="node"/>
              </dgm:if>
              <dgm:else name="Name27">
                <dgm:alg type="tx">
                  <dgm:param type="autoTxRot" val="grav"/>
                  <dgm:param type="parTxLTRAlign" val="l"/>
                  <dgm:param type="txAnchorVert" val="mid"/>
                  <dgm:param type="txAnchorVertCh" val="mid"/>
                </dgm:alg>
                <dgm:shape xmlns:r="http://schemas.openxmlformats.org/officeDocument/2006/relationships" rot="65" type="rect" r:blip="">
                  <dgm:adjLst/>
                </dgm:shape>
                <dgm:presOf axis="self" ptType="node"/>
              </dgm:else>
            </dgm:choose>
            <dgm:choose name="Name28">
              <dgm:if name="Name29" func="var" arg="dir" op="equ" val="norm">
                <dgm:constrLst>
                  <dgm:constr type="lMarg"/>
                  <dgm:constr type="rMarg" refType="primFontSz" fact="0.2"/>
                  <dgm:constr type="tMarg"/>
                  <dgm:constr type="bMarg"/>
                </dgm:constrLst>
              </dgm:if>
              <dgm:else name="Name30">
                <dgm:constrLst>
                  <dgm:constr type="rMarg"/>
                  <dgm:constr type="lMarg" refType="primFontSz" fact="0.2"/>
                  <dgm:constr type="tMarg"/>
                  <dgm:constr type="bMarg"/>
                </dgm:constrLst>
              </dgm:else>
            </dgm:choose>
            <dgm:ruleLst>
              <dgm:rule type="primFontSz" val="5" fact="NaN" max="NaN"/>
            </dgm:ruleLst>
          </dgm:layoutNode>
          <dgm:layoutNode name="desTx" styleLbl="revTx">
            <dgm:varLst>
              <dgm:bulletEnabled val="1"/>
            </dgm:varLst>
            <dgm:choose name="Name31">
              <dgm:if name="Name32" func="var" arg="dir" op="equ" val="norm">
                <dgm:alg type="tx">
                  <dgm:param type="autoTxRot" val="grav"/>
                  <dgm:param type="parTxLTRAlign" val="l"/>
                  <dgm:param type="shpTxLTRAlignCh" val="l"/>
                  <dgm:param type="stBulletLvl" val="1"/>
                  <dgm:param type="txAnchorVert" val="mid"/>
                </dgm:alg>
                <dgm:shape xmlns:r="http://schemas.openxmlformats.org/officeDocument/2006/relationships" rot="295" type="rect" r:blip="">
                  <dgm:adjLst/>
                </dgm:shape>
                <dgm:presOf axis="des" ptType="node"/>
              </dgm:if>
              <dgm:else name="Name33">
                <dgm:alg type="tx">
                  <dgm:param type="autoTxRot" val="grav"/>
                  <dgm:param type="parTxLTRAlign" val="r"/>
                  <dgm:param type="shpTxLTRAlignCh" val="r"/>
                  <dgm:param type="stBulletLvl" val="1"/>
                  <dgm:param type="txAnchorVert" val="mid"/>
                </dgm:alg>
                <dgm:shape xmlns:r="http://schemas.openxmlformats.org/officeDocument/2006/relationships" rot="65" type="rect" r:blip="">
                  <dgm:adjLst/>
                </dgm:shape>
                <dgm:presOf axis="des" ptType="node"/>
              </dgm:else>
            </dgm:choose>
            <dgm:choose name="Name34">
              <dgm:if name="Name35" func="var" arg="dir" op="equ" val="norm">
                <dgm:constrLst>
                  <dgm:constr type="rMarg"/>
                  <dgm:constr type="lMarg" refType="primFontSz" fact="0.2"/>
                  <dgm:constr type="tMarg"/>
                  <dgm:constr type="bMarg"/>
                </dgm:constrLst>
              </dgm:if>
              <dgm:else name="Name36">
                <dgm:constrLst>
                  <dgm:constr type="lMarg"/>
                  <dgm:constr type="rMarg" refType="primFontSz" fact="0.2"/>
                  <dgm:constr type="tMarg"/>
                  <dgm:constr type="b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layoutNode name="desBackupRightNorm">
          <dgm:alg type="sp"/>
          <dgm:shape xmlns:r="http://schemas.openxmlformats.org/officeDocument/2006/relationships" r:blip="">
            <dgm:adjLst/>
          </dgm:shape>
          <dgm:presOf/>
        </dgm:layoutNode>
        <dgm:choose name="Name37">
          <dgm:if name="Name38" func="var" arg="dir" op="neq" val="norm">
            <dgm:choose name="Name39">
              <dgm:if name="Name40" axis="self" ptType="node" func="revPos" op="neq" val="1">
                <dgm:layoutNode name="desBackupLeftRev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41"/>
            </dgm:choose>
          </dgm:if>
          <dgm:else name="Name42"/>
        </dgm:choose>
        <dgm:forEach name="Name43" axis="followSib" ptType="sibTrans" hideLastTrans="0" cnt="1">
          <dgm:layoutNode name="desSpace">
            <dgm:alg type="sp"/>
            <dgm:shape xmlns:r="http://schemas.openxmlformats.org/officeDocument/2006/relationships" r:blip="">
              <dgm:adjLst/>
            </dgm:shape>
            <dgm:presOf/>
          </dgm:layoutNode>
        </dgm:forEach>
      </dgm:forEach>
      <dgm:choose name="Name44">
        <dgm:if name="Name45" func="var" arg="dir" op="neq" val="norm">
          <dgm:layoutNode name="parBackupRev">
            <dgm:alg type="sp"/>
            <dgm:shape xmlns:r="http://schemas.openxmlformats.org/officeDocument/2006/relationships" r:blip="">
              <dgm:adjLst/>
            </dgm:shape>
            <dgm:presOf/>
          </dgm:layoutNode>
        </dgm:if>
        <dgm:else name="Name4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88840"/>
            <a:ext cx="8208912" cy="1104528"/>
          </a:xfrm>
        </p:spPr>
        <p:txBody>
          <a:bodyPr>
            <a:normAutofit fontScale="70000" lnSpcReduction="20000"/>
          </a:bodyPr>
          <a:lstStyle/>
          <a:p>
            <a:pPr algn="l">
              <a:lnSpc>
                <a:spcPct val="90000"/>
              </a:lnSpc>
            </a:pPr>
            <a:r>
              <a:rPr lang="cs-CZ" b="1" dirty="0" smtClean="0"/>
              <a:t>Číslo projektu školy 	CZ.1.07/1.5.00/34.0963 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a název šablony     </a:t>
            </a:r>
            <a:r>
              <a:rPr lang="cs-CZ" b="1" dirty="0" err="1" smtClean="0"/>
              <a:t>Power</a:t>
            </a:r>
            <a:r>
              <a:rPr lang="cs-CZ" b="1" dirty="0" smtClean="0"/>
              <a:t> Point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klíčové aktivity 	II/2 Sestavení scénáře prezentace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materiálu	VY_22_INOVACE_ICT_II_S3_08</a:t>
            </a:r>
          </a:p>
          <a:p>
            <a:endParaRPr lang="cs-CZ" dirty="0"/>
          </a:p>
        </p:txBody>
      </p:sp>
      <p:pic>
        <p:nvPicPr>
          <p:cNvPr id="5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2123728" y="404664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354600" y="3140968"/>
            <a:ext cx="7537880" cy="39395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Popis výukového materiálu	</a:t>
            </a:r>
          </a:p>
          <a:p>
            <a:r>
              <a:rPr lang="cs-CZ" sz="1400" b="1" dirty="0" smtClean="0"/>
              <a:t>Název:			</a:t>
            </a:r>
            <a:r>
              <a:rPr lang="cs-CZ" sz="1400" b="1" dirty="0" err="1" smtClean="0"/>
              <a:t>Power</a:t>
            </a:r>
            <a:r>
              <a:rPr lang="cs-CZ" sz="1400" b="1" dirty="0" smtClean="0"/>
              <a:t> Point</a:t>
            </a:r>
            <a:endParaRPr lang="cs-CZ" sz="1400" dirty="0" smtClean="0"/>
          </a:p>
          <a:p>
            <a:r>
              <a:rPr lang="cs-CZ" sz="1400" dirty="0" smtClean="0"/>
              <a:t>Autor:			Ing.  </a:t>
            </a:r>
            <a:r>
              <a:rPr lang="cs-CZ" sz="1400" dirty="0" err="1" smtClean="0"/>
              <a:t>Nikolov</a:t>
            </a:r>
            <a:r>
              <a:rPr lang="cs-CZ" sz="1400" dirty="0" smtClean="0"/>
              <a:t> Nikolaj</a:t>
            </a:r>
          </a:p>
          <a:p>
            <a:r>
              <a:rPr lang="cs-CZ" sz="1400" dirty="0" smtClean="0"/>
              <a:t>Datum:			2.9.2012 </a:t>
            </a:r>
          </a:p>
          <a:p>
            <a:r>
              <a:rPr lang="cs-CZ" sz="1400" dirty="0" smtClean="0"/>
              <a:t>Obor:			65-51-H/01 Kuchař, </a:t>
            </a:r>
            <a:r>
              <a:rPr lang="cs-CZ" sz="1400" smtClean="0"/>
              <a:t>kuchařka </a:t>
            </a:r>
            <a:endParaRPr lang="cs-CZ" sz="1400" dirty="0" smtClean="0"/>
          </a:p>
          <a:p>
            <a:r>
              <a:rPr lang="cs-CZ" sz="1400" dirty="0" smtClean="0"/>
              <a:t>Ročník:			3. ročník </a:t>
            </a:r>
          </a:p>
          <a:p>
            <a:r>
              <a:rPr lang="cs-CZ" sz="1400" dirty="0" smtClean="0"/>
              <a:t>Předmět:			ICT</a:t>
            </a:r>
            <a:endParaRPr lang="cs-CZ" sz="1400" b="1" dirty="0" smtClean="0"/>
          </a:p>
          <a:p>
            <a:r>
              <a:rPr lang="cs-CZ" sz="1400" b="1" dirty="0"/>
              <a:t>Anotace výukového materiálu</a:t>
            </a:r>
          </a:p>
          <a:p>
            <a:endParaRPr lang="cs-CZ" sz="1400" dirty="0"/>
          </a:p>
          <a:p>
            <a:r>
              <a:rPr lang="cs-CZ" sz="1400" dirty="0"/>
              <a:t>1. Znázornění postupu sestavení individuální prezentace žákem s využitím nástrojů a možností </a:t>
            </a:r>
          </a:p>
          <a:p>
            <a:r>
              <a:rPr lang="cs-CZ" sz="1400" dirty="0"/>
              <a:t>    prezentačního programu</a:t>
            </a:r>
          </a:p>
          <a:p>
            <a:r>
              <a:rPr lang="cs-CZ" sz="1400" dirty="0"/>
              <a:t>2. Nácvik dovedností používání jednotlivých šablon pro sestavování individuálních prezentací   samotnými žáky při zpracování zadaného tématu</a:t>
            </a:r>
          </a:p>
          <a:p>
            <a:r>
              <a:rPr lang="cs-CZ" sz="1400" dirty="0"/>
              <a:t>	</a:t>
            </a:r>
          </a:p>
          <a:p>
            <a:r>
              <a:rPr lang="cs-CZ" dirty="0" smtClean="0"/>
              <a:t>	</a:t>
            </a:r>
          </a:p>
          <a:p>
            <a:r>
              <a:rPr lang="cs-CZ" dirty="0" smtClean="0"/>
              <a:t>	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33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132856"/>
            <a:ext cx="7571184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Scénář, také osnova</a:t>
            </a:r>
          </a:p>
          <a:p>
            <a:pPr marL="0" indent="0">
              <a:buNone/>
            </a:pPr>
            <a:r>
              <a:rPr lang="cs-CZ" dirty="0" smtClean="0"/>
              <a:t>je základem pro sestavení stručného postupného sledu obrazovek. </a:t>
            </a:r>
          </a:p>
          <a:p>
            <a:pPr marL="0" indent="0">
              <a:buNone/>
            </a:pPr>
            <a:r>
              <a:rPr lang="cs-CZ" dirty="0" smtClean="0"/>
              <a:t>Jde o spojení  jednotlivých snímků vodící myšlenkou autora.</a:t>
            </a:r>
          </a:p>
          <a:p>
            <a:pPr marL="0" indent="0">
              <a:buNone/>
            </a:pPr>
            <a:r>
              <a:rPr lang="cs-CZ" dirty="0" smtClean="0"/>
              <a:t>Dobře promyšlený scénář vede autora celou prací po jednotlivých </a:t>
            </a:r>
            <a:r>
              <a:rPr lang="cs-CZ" dirty="0" smtClean="0"/>
              <a:t>obrazovkách </a:t>
            </a:r>
            <a:r>
              <a:rPr lang="cs-CZ" dirty="0" smtClean="0"/>
              <a:t>od úvodní </a:t>
            </a:r>
            <a:r>
              <a:rPr lang="cs-CZ" dirty="0" smtClean="0"/>
              <a:t>sekvence </a:t>
            </a:r>
            <a:r>
              <a:rPr lang="cs-CZ" dirty="0" smtClean="0"/>
              <a:t>až </a:t>
            </a:r>
            <a:r>
              <a:rPr lang="cs-CZ" dirty="0" smtClean="0"/>
              <a:t>po závěr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835696" y="260648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6765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730673"/>
            <a:ext cx="7498080" cy="1143000"/>
          </a:xfrm>
        </p:spPr>
        <p:txBody>
          <a:bodyPr/>
          <a:lstStyle/>
          <a:p>
            <a:r>
              <a:rPr lang="cs-CZ" dirty="0" smtClean="0"/>
              <a:t>Sestavování osnovy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780928"/>
            <a:ext cx="7498080" cy="346747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Možnosti postupu: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Přidáváním jednotlivých obrazovek na závěr</a:t>
            </a:r>
          </a:p>
          <a:p>
            <a:pPr marL="514350" indent="-514350">
              <a:buAutoNum type="alphaLcParenR"/>
            </a:pPr>
            <a:r>
              <a:rPr lang="cs-CZ" dirty="0" smtClean="0"/>
              <a:t>Zobrazením celé osnovy a zapracováním postupných změn do jednotlivých snímků. V tomto případě lze i jednotlivé obrazovky vzájemně prohazovat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835696" y="260648"/>
            <a:ext cx="6011862" cy="147002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941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664" y="116632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/>
              <a:t>Příklad pro sestavení osnovy (scénáře):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Jde obecný postup práce na praktickém pracovišti je to sestavení jednoduchého receptu sestavení jednoduchého pokrmu. </a:t>
            </a:r>
          </a:p>
          <a:p>
            <a:pPr marL="0" indent="0">
              <a:buNone/>
            </a:pPr>
            <a:r>
              <a:rPr lang="cs-CZ" dirty="0" smtClean="0"/>
              <a:t>Tento začíná soupisem nezbytných surovin, vyjádřením jejich množství a následně postupem činností, které povedou ke zhotovení vybraného pokrmu</a:t>
            </a:r>
          </a:p>
        </p:txBody>
      </p:sp>
    </p:spTree>
    <p:extLst>
      <p:ext uri="{BB962C8B-B14F-4D97-AF65-F5344CB8AC3E}">
        <p14:creationId xmlns:p14="http://schemas.microsoft.com/office/powerpoint/2010/main" xmlns="" val="202252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6792" y="1723986"/>
            <a:ext cx="7498080" cy="1224136"/>
          </a:xfrm>
        </p:spPr>
        <p:txBody>
          <a:bodyPr>
            <a:normAutofit/>
          </a:bodyPr>
          <a:lstStyle/>
          <a:p>
            <a:r>
              <a:rPr lang="cs-CZ" dirty="0" smtClean="0"/>
              <a:t>Praktický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3356992"/>
            <a:ext cx="7498080" cy="28914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Vyberte si libovolný oblíbený pokrm:</a:t>
            </a:r>
          </a:p>
          <a:p>
            <a:pPr marL="0" indent="0">
              <a:buNone/>
            </a:pPr>
            <a:r>
              <a:rPr lang="cs-CZ" dirty="0" smtClean="0"/>
              <a:t>Sepište nezbytné suroviny nutné k jeho sestavení</a:t>
            </a:r>
          </a:p>
          <a:p>
            <a:pPr marL="0" indent="0">
              <a:buNone/>
            </a:pPr>
            <a:r>
              <a:rPr lang="cs-CZ" dirty="0" smtClean="0"/>
              <a:t>Popište jednotlivé pracovní operace, kterými musí suroviny projít k sestavení finálního produktu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835696" y="260648"/>
            <a:ext cx="6011862" cy="147002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4015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123728" y="332656"/>
            <a:ext cx="60486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Řešení  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Bramborová </a:t>
            </a:r>
            <a:r>
              <a:rPr lang="cs-CZ" dirty="0"/>
              <a:t>kaše </a:t>
            </a:r>
          </a:p>
          <a:p>
            <a:endParaRPr lang="cs-CZ" dirty="0"/>
          </a:p>
          <a:p>
            <a:r>
              <a:rPr lang="cs-CZ" dirty="0"/>
              <a:t>Suroviny: </a:t>
            </a:r>
          </a:p>
          <a:p>
            <a:r>
              <a:rPr lang="cs-CZ" dirty="0"/>
              <a:t>Vařené brambory, máslo, mléko, špetka soli</a:t>
            </a:r>
          </a:p>
          <a:p>
            <a:endParaRPr lang="cs-CZ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Brambory oloupeme,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Omyjeme</a:t>
            </a:r>
            <a:r>
              <a:rPr lang="cs-CZ" dirty="0"/>
              <a:t>,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Nakrájíme </a:t>
            </a:r>
            <a:endParaRPr lang="cs-CZ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Uvaříme </a:t>
            </a:r>
            <a:r>
              <a:rPr lang="cs-CZ" dirty="0"/>
              <a:t>v osolené vodě doměkka.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Mléko </a:t>
            </a:r>
            <a:r>
              <a:rPr lang="cs-CZ" dirty="0"/>
              <a:t>přivedeme k varu a ihned odstavíme.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Horké brambory šťouchadlem rozmačkáme a dosolíme.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Přidáme polovinu másla a postupně přiléváme horké mléko,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/>
              <a:t>Kaši šleháme nebo mícháme, </a:t>
            </a:r>
            <a:r>
              <a:rPr lang="cs-CZ" dirty="0" smtClean="0"/>
              <a:t> aby </a:t>
            </a:r>
            <a:r>
              <a:rPr lang="cs-CZ" dirty="0"/>
              <a:t>byla nadýchaná.</a:t>
            </a:r>
          </a:p>
          <a:p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4262498212"/>
              </p:ext>
            </p:extLst>
          </p:nvPr>
        </p:nvGraphicFramePr>
        <p:xfrm>
          <a:off x="1835696" y="3429000"/>
          <a:ext cx="6494512" cy="3672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2137815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46</TotalTime>
  <Words>222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Snímek 2</vt:lpstr>
      <vt:lpstr>Sestavování osnovy</vt:lpstr>
      <vt:lpstr>Snímek 4</vt:lpstr>
      <vt:lpstr>Praktický úkol</vt:lpstr>
      <vt:lpstr>Snímek 6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13</cp:revision>
  <dcterms:created xsi:type="dcterms:W3CDTF">2012-11-19T08:56:02Z</dcterms:created>
  <dcterms:modified xsi:type="dcterms:W3CDTF">2014-10-21T09:12:26Z</dcterms:modified>
</cp:coreProperties>
</file>