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132856"/>
            <a:ext cx="7560840" cy="1104528"/>
          </a:xfrm>
        </p:spPr>
        <p:txBody>
          <a:bodyPr>
            <a:normAutofit fontScale="70000" lnSpcReduction="20000"/>
          </a:bodyPr>
          <a:lstStyle/>
          <a:p>
            <a:pPr algn="l">
              <a:lnSpc>
                <a:spcPct val="90000"/>
              </a:lnSpc>
            </a:pPr>
            <a:r>
              <a:rPr lang="cs-CZ" b="1" dirty="0" smtClean="0"/>
              <a:t>Číslo projektu školy 	CZ.1.07/1.5.00/34.0963 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Číslo a název šablony     PowerPoint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klíčové aktivity 	II/2 Řazení snímků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Číslo materiálu	VY_22_INOVACE_ICT_S3_09</a:t>
            </a:r>
          </a:p>
          <a:p>
            <a:endParaRPr lang="cs-CZ" dirty="0"/>
          </a:p>
        </p:txBody>
      </p:sp>
      <p:pic>
        <p:nvPicPr>
          <p:cNvPr id="7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710085" y="332656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331640" y="3284984"/>
            <a:ext cx="7272808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/>
              <a:t>Popis výukového materiálu	</a:t>
            </a:r>
          </a:p>
          <a:p>
            <a:r>
              <a:rPr lang="cs-CZ" sz="1400" b="1" dirty="0" smtClean="0"/>
              <a:t>Název:		</a:t>
            </a:r>
            <a:r>
              <a:rPr lang="cs-CZ" sz="1400" b="1" smtClean="0"/>
              <a:t>	PowerPoint</a:t>
            </a:r>
            <a:endParaRPr lang="cs-CZ" sz="1400" dirty="0" smtClean="0"/>
          </a:p>
          <a:p>
            <a:r>
              <a:rPr lang="cs-CZ" sz="1400" dirty="0" smtClean="0"/>
              <a:t>Autor:			Ing.  </a:t>
            </a:r>
            <a:r>
              <a:rPr lang="cs-CZ" sz="1400" dirty="0" err="1" smtClean="0"/>
              <a:t>Nikolov</a:t>
            </a:r>
            <a:r>
              <a:rPr lang="cs-CZ" sz="1400" dirty="0" smtClean="0"/>
              <a:t> Nikolaj</a:t>
            </a:r>
          </a:p>
          <a:p>
            <a:r>
              <a:rPr lang="cs-CZ" sz="1400" dirty="0" smtClean="0"/>
              <a:t>Datum:			2.9.2012 </a:t>
            </a:r>
          </a:p>
          <a:p>
            <a:r>
              <a:rPr lang="cs-CZ" sz="1400" dirty="0" smtClean="0"/>
              <a:t>Obor:			65-51-H/01 Kuchař, kuchařka </a:t>
            </a:r>
          </a:p>
          <a:p>
            <a:r>
              <a:rPr lang="cs-CZ" sz="1400" dirty="0" smtClean="0"/>
              <a:t>Ročník:			3. ročník </a:t>
            </a:r>
          </a:p>
          <a:p>
            <a:r>
              <a:rPr lang="cs-CZ" sz="1400" dirty="0" smtClean="0"/>
              <a:t>Předmět:			ICT</a:t>
            </a:r>
            <a:endParaRPr lang="cs-CZ" sz="1400" b="1" dirty="0" smtClean="0"/>
          </a:p>
          <a:p>
            <a:r>
              <a:rPr lang="cs-CZ" sz="1400" b="1" dirty="0" smtClean="0"/>
              <a:t>Anotace výukového materiálu</a:t>
            </a:r>
            <a:endParaRPr lang="cs-CZ" sz="1400" dirty="0" smtClean="0"/>
          </a:p>
          <a:p>
            <a:r>
              <a:rPr lang="cs-CZ" sz="1400" dirty="0"/>
              <a:t>1. Znázornění postupu sestavení individuální prezentace žákem s využitím nástrojů a možností </a:t>
            </a:r>
          </a:p>
          <a:p>
            <a:r>
              <a:rPr lang="cs-CZ" sz="1400" dirty="0"/>
              <a:t>    prezentačního programu</a:t>
            </a:r>
          </a:p>
          <a:p>
            <a:r>
              <a:rPr lang="cs-CZ" sz="1400" dirty="0"/>
              <a:t>2. Nácvik dovedností používání jednotlivých šablon pro sestavování individuálních prezentací   samotnými žáky při zpracování zadaného tématu</a:t>
            </a:r>
          </a:p>
          <a:p>
            <a:r>
              <a:rPr lang="cs-CZ" sz="1400" dirty="0"/>
              <a:t>	</a:t>
            </a:r>
          </a:p>
          <a:p>
            <a:r>
              <a:rPr lang="cs-CZ" dirty="0"/>
              <a:t>	</a:t>
            </a:r>
            <a:br>
              <a:rPr lang="cs-CZ" dirty="0"/>
            </a:br>
            <a:endParaRPr lang="cs-CZ" dirty="0"/>
          </a:p>
          <a:p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3356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628800"/>
            <a:ext cx="6592776" cy="252028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Východiskem pro řazení snímků je důsledné dodržení osnovy (scénáře) prezentace, kde jsou jednotlivé snímky popsány</a:t>
            </a:r>
          </a:p>
          <a:p>
            <a:r>
              <a:rPr lang="cs-CZ" dirty="0" smtClean="0"/>
              <a:t>Řazení snímků za sebou může být změněno pouhým přesunem z výchozí pozice snímku na novou pozici. Pří </a:t>
            </a:r>
            <a:r>
              <a:rPr lang="cs-CZ" dirty="0" smtClean="0"/>
              <a:t>takovéto </a:t>
            </a:r>
            <a:r>
              <a:rPr lang="cs-CZ" dirty="0" smtClean="0"/>
              <a:t>změně se doporučuje zkontrolovat pozici snímku v osnově </a:t>
            </a:r>
            <a:r>
              <a:rPr lang="cs-CZ" dirty="0" smtClean="0"/>
              <a:t>(se </a:t>
            </a:r>
            <a:r>
              <a:rPr lang="cs-CZ" dirty="0" smtClean="0"/>
              <a:t>scénářem) a uvědomit si platnost takové úpravy  </a:t>
            </a:r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835696" y="332656"/>
            <a:ext cx="5976937" cy="1320800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74646" y="4149080"/>
            <a:ext cx="3314700" cy="187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08543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48023" y="1447800"/>
            <a:ext cx="5385665" cy="456776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Řazení snímků, může být narušeno </a:t>
            </a:r>
            <a:r>
              <a:rPr lang="cs-CZ" i="1" dirty="0" smtClean="0"/>
              <a:t>vsuvkou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odbočením od nosného tématu, jehož účelem je například doplňkové vysvětlení dílčího bodu ve výkladu</a:t>
            </a:r>
          </a:p>
          <a:p>
            <a:pPr>
              <a:buFont typeface="Arial" charset="0"/>
              <a:buChar char="•"/>
            </a:pPr>
            <a:r>
              <a:rPr lang="cs-CZ" i="1" dirty="0" smtClean="0"/>
              <a:t>Vsuvka</a:t>
            </a:r>
            <a:r>
              <a:rPr lang="cs-CZ" dirty="0" smtClean="0"/>
              <a:t> </a:t>
            </a:r>
            <a:r>
              <a:rPr lang="cs-CZ" i="1" dirty="0" smtClean="0"/>
              <a:t>se může skládat z několika na sebe navazujících snímků</a:t>
            </a:r>
          </a:p>
          <a:p>
            <a:pPr marL="0" indent="0">
              <a:buNone/>
            </a:pPr>
            <a:r>
              <a:rPr lang="cs-CZ" dirty="0" smtClean="0"/>
              <a:t>Ukončením dílčího výkladu je nutno zakončit novým zařazením do předešlého výkladu navázáním na předešlou osnovu.</a:t>
            </a:r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2123728" y="-23581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1434436"/>
            <a:ext cx="1424295" cy="4581128"/>
          </a:xfrm>
          <a:prstGeom prst="rect">
            <a:avLst/>
          </a:prstGeom>
        </p:spPr>
      </p:pic>
      <p:cxnSp>
        <p:nvCxnSpPr>
          <p:cNvPr id="6" name="Pravoúhlá spojnice 5"/>
          <p:cNvCxnSpPr/>
          <p:nvPr/>
        </p:nvCxnSpPr>
        <p:spPr>
          <a:xfrm rot="16200000" flipH="1">
            <a:off x="503548" y="2816932"/>
            <a:ext cx="1944216" cy="288032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54633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628800"/>
            <a:ext cx="4360528" cy="46196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Řazení snímků po sobě</a:t>
            </a:r>
          </a:p>
          <a:p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má za úkol umožnit autorovi dodržet naplnění předem stanoveného cíle </a:t>
            </a:r>
            <a:r>
              <a:rPr lang="cs-CZ" dirty="0" smtClean="0"/>
              <a:t>vést a </a:t>
            </a:r>
            <a:r>
              <a:rPr lang="cs-CZ" dirty="0" smtClean="0"/>
              <a:t>provázet diváka vybraným tématem a udržet jeho pozornost, která opravdu není nekonečná</a:t>
            </a:r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979712" y="188640"/>
            <a:ext cx="5759450" cy="1409700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6216" y="1772815"/>
            <a:ext cx="1407304" cy="4526477"/>
          </a:xfrm>
          <a:prstGeom prst="rect">
            <a:avLst/>
          </a:prstGeom>
        </p:spPr>
      </p:pic>
      <p:sp>
        <p:nvSpPr>
          <p:cNvPr id="5" name="Šipka doprava 4"/>
          <p:cNvSpPr/>
          <p:nvPr/>
        </p:nvSpPr>
        <p:spPr>
          <a:xfrm>
            <a:off x="5076056" y="5589240"/>
            <a:ext cx="10081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1335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907704" y="548680"/>
            <a:ext cx="5544616" cy="1223963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03648" y="2457758"/>
            <a:ext cx="690915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Výstup </a:t>
            </a:r>
          </a:p>
          <a:p>
            <a:pPr algn="just"/>
            <a:r>
              <a:rPr lang="cs-CZ" sz="3200" dirty="0" smtClean="0"/>
              <a:t>Sestavte jednoduchý sled snímků, kterými můžete znázornit jednoduchý výrobní </a:t>
            </a:r>
            <a:r>
              <a:rPr lang="cs-CZ" sz="3200" dirty="0" smtClean="0"/>
              <a:t>postup, </a:t>
            </a:r>
            <a:r>
              <a:rPr lang="cs-CZ" sz="3200" b="1" dirty="0" smtClean="0"/>
              <a:t>například přípravy surovin nezbytných pro přípravu jídla </a:t>
            </a:r>
            <a:r>
              <a:rPr lang="cs-CZ" sz="3200" dirty="0" smtClean="0"/>
              <a:t>z předem popsaného soupisu doporučených surovin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0225296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76</TotalTime>
  <Words>165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Snímek 2</vt:lpstr>
      <vt:lpstr>Snímek 3</vt:lpstr>
      <vt:lpstr>Snímek 4</vt:lpstr>
      <vt:lpstr>Snímek 5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Dum</cp:lastModifiedBy>
  <cp:revision>16</cp:revision>
  <dcterms:created xsi:type="dcterms:W3CDTF">2012-11-19T08:56:02Z</dcterms:created>
  <dcterms:modified xsi:type="dcterms:W3CDTF">2014-10-21T09:17:22Z</dcterms:modified>
</cp:coreProperties>
</file>