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979712" y="260648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700808"/>
            <a:ext cx="8208912" cy="1104528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PowerPoint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	II/2 Animace, časování snímků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VY_22_INOVACE_ICT_S3_10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87624" y="2780928"/>
            <a:ext cx="734481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Popis výukového materiálu	</a:t>
            </a:r>
          </a:p>
          <a:p>
            <a:r>
              <a:rPr lang="cs-CZ" sz="1600" b="1" dirty="0" smtClean="0"/>
              <a:t>Název:		</a:t>
            </a:r>
            <a:r>
              <a:rPr lang="cs-CZ" sz="1600" b="1" smtClean="0"/>
              <a:t>	PowerPoint</a:t>
            </a:r>
            <a:endParaRPr lang="cs-CZ" sz="1600" dirty="0" smtClean="0"/>
          </a:p>
          <a:p>
            <a:r>
              <a:rPr lang="cs-CZ" sz="1600" dirty="0" smtClean="0"/>
              <a:t>Autor:			Ing. </a:t>
            </a:r>
            <a:r>
              <a:rPr lang="cs-CZ" sz="1600" dirty="0" err="1" smtClean="0"/>
              <a:t>Nikolov</a:t>
            </a:r>
            <a:r>
              <a:rPr lang="cs-CZ" sz="1600" dirty="0" smtClean="0"/>
              <a:t> Nikolaj</a:t>
            </a:r>
          </a:p>
          <a:p>
            <a:r>
              <a:rPr lang="cs-CZ" sz="1600" dirty="0" smtClean="0"/>
              <a:t>Datum:			2.9.2012 </a:t>
            </a:r>
          </a:p>
          <a:p>
            <a:r>
              <a:rPr lang="cs-CZ" sz="1600" dirty="0" smtClean="0"/>
              <a:t>Obor:			65-51-H/01 Kuchař, kuchařka </a:t>
            </a:r>
          </a:p>
          <a:p>
            <a:r>
              <a:rPr lang="cs-CZ" sz="1600" dirty="0" smtClean="0"/>
              <a:t>Ročník:			3. ročník </a:t>
            </a:r>
          </a:p>
          <a:p>
            <a:r>
              <a:rPr lang="cs-CZ" sz="1600" dirty="0" smtClean="0"/>
              <a:t>Předmět:			ICT</a:t>
            </a:r>
            <a:endParaRPr lang="cs-CZ" sz="1600" b="1" dirty="0" smtClean="0"/>
          </a:p>
          <a:p>
            <a:r>
              <a:rPr lang="cs-CZ" sz="1600" b="1" dirty="0" smtClean="0"/>
              <a:t>Anotace výukového materiálu</a:t>
            </a:r>
            <a:endParaRPr lang="cs-CZ" sz="1600" dirty="0" smtClean="0"/>
          </a:p>
          <a:p>
            <a:r>
              <a:rPr lang="cs-CZ" sz="1600" dirty="0"/>
              <a:t>1. Znázornění postupu sestavení individuální prezentace žákem s využitím nástrojů a možností </a:t>
            </a:r>
          </a:p>
          <a:p>
            <a:r>
              <a:rPr lang="cs-CZ" sz="1600" dirty="0"/>
              <a:t>    prezentačního programu</a:t>
            </a:r>
          </a:p>
          <a:p>
            <a:r>
              <a:rPr lang="cs-CZ" sz="16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dirty="0"/>
              <a:t>	</a:t>
            </a:r>
          </a:p>
          <a:p>
            <a:r>
              <a:rPr lang="cs-CZ" dirty="0"/>
              <a:t>	</a:t>
            </a:r>
            <a:br>
              <a:rPr lang="cs-CZ" dirty="0"/>
            </a:b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Animace</a:t>
            </a:r>
          </a:p>
          <a:p>
            <a:pPr marL="0" indent="0">
              <a:buNone/>
            </a:pPr>
            <a:r>
              <a:rPr lang="cs-CZ" dirty="0" smtClean="0"/>
              <a:t>Možností efektu: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 jeden objekt – na celém snímku</a:t>
            </a:r>
          </a:p>
          <a:p>
            <a:pPr marL="514350" indent="-514350">
              <a:buAutoNum type="arabicPeriod"/>
            </a:pPr>
            <a:r>
              <a:rPr lang="cs-CZ" dirty="0" smtClean="0"/>
              <a:t>Všechny najednou – v na sebe navazujících snímcích</a:t>
            </a:r>
          </a:p>
          <a:p>
            <a:pPr marL="514350" indent="-514350">
              <a:buAutoNum type="arabicPeriod"/>
            </a:pPr>
            <a:r>
              <a:rPr lang="cs-CZ" dirty="0" smtClean="0"/>
              <a:t>Po odstavcích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35696" y="18864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5285869"/>
            <a:ext cx="8028384" cy="96253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207875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5683" y="4437112"/>
            <a:ext cx="3238500" cy="12573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7" y="1658664"/>
            <a:ext cx="7308007" cy="48666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O přidávání  animací</a:t>
            </a:r>
          </a:p>
          <a:p>
            <a:pPr marL="0" indent="0">
              <a:buNone/>
            </a:pPr>
            <a:r>
              <a:rPr lang="cs-CZ" sz="2400" dirty="0" smtClean="0"/>
              <a:t>Možností přidávání jsou následující:</a:t>
            </a:r>
          </a:p>
          <a:p>
            <a:pPr marL="0" indent="0">
              <a:buNone/>
            </a:pPr>
            <a:r>
              <a:rPr lang="cs-CZ" sz="2400" dirty="0" smtClean="0"/>
              <a:t>1. Úvodní – slouží k navození atmosféry a je nutné je volit s ohledem na záměr autora uložený v osnově (ve scénáři)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Zvýrazňující text, obrázek, objekt,  volně navazující na zvolené téma  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Závěrečné – cílem je </a:t>
            </a:r>
            <a:r>
              <a:rPr lang="cs-CZ" sz="2400" dirty="0" smtClean="0"/>
              <a:t>podtržení </a:t>
            </a:r>
            <a:r>
              <a:rPr lang="cs-CZ" sz="2400" dirty="0" smtClean="0"/>
              <a:t>sdělované myšlenky, postupu a citlivé ukončení prezentace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6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339752" y="18864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06863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916832"/>
            <a:ext cx="7498080" cy="4331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Animace </a:t>
            </a:r>
            <a:r>
              <a:rPr lang="cs-CZ" dirty="0" smtClean="0"/>
              <a:t>a </a:t>
            </a:r>
            <a:r>
              <a:rPr lang="cs-CZ" dirty="0" smtClean="0"/>
              <a:t>jejich časování</a:t>
            </a:r>
          </a:p>
          <a:p>
            <a:pPr marL="0" indent="0">
              <a:buNone/>
            </a:pPr>
            <a:r>
              <a:rPr lang="cs-CZ" dirty="0" smtClean="0"/>
              <a:t>Autor prezentace </a:t>
            </a:r>
            <a:r>
              <a:rPr lang="cs-CZ" dirty="0" smtClean="0"/>
              <a:t>rozhoduje, </a:t>
            </a:r>
            <a:r>
              <a:rPr lang="cs-CZ" dirty="0" smtClean="0"/>
              <a:t>kolik času poskytne divákovi (ne čtenáři) na shlédnutí dílčího snímku, tím zároveň </a:t>
            </a:r>
            <a:r>
              <a:rPr lang="cs-CZ" dirty="0" smtClean="0"/>
              <a:t>určuje, </a:t>
            </a:r>
            <a:r>
              <a:rPr lang="cs-CZ" dirty="0" smtClean="0"/>
              <a:t>kolik času mu dává na shlédnutí </a:t>
            </a:r>
            <a:r>
              <a:rPr lang="cs-CZ" b="1" dirty="0" smtClean="0"/>
              <a:t>samotného obsahu </a:t>
            </a:r>
            <a:r>
              <a:rPr lang="cs-CZ" dirty="0" smtClean="0"/>
              <a:t>nebo pouhé vnější </a:t>
            </a:r>
            <a:r>
              <a:rPr lang="cs-CZ" b="1" dirty="0" smtClean="0"/>
              <a:t>formy </a:t>
            </a:r>
          </a:p>
          <a:p>
            <a:pPr marL="0" indent="0">
              <a:buNone/>
            </a:pPr>
            <a:r>
              <a:rPr lang="cs-CZ" dirty="0" smtClean="0"/>
              <a:t>(samotné animace, která je pouze podpůrnou aktivitou, při sestavování prezentace). Zde se dělá nejvíce chyb, že autoři v honbě za efektem upozadí obsah sdělení a nedovolí divákovi jej pochopit!!!</a:t>
            </a:r>
            <a:endParaRPr lang="cs-CZ" dirty="0"/>
          </a:p>
        </p:txBody>
      </p:sp>
      <p:pic>
        <p:nvPicPr>
          <p:cNvPr id="5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051720" y="260648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789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Časování navazuje na animace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dirty="0" smtClean="0">
                <a:sym typeface="Wingdings" panose="05000000000000000000" pitchFamily="2" charset="2"/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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Časování je nutné promýšlet i při vkládání dílčích objektů – vložené hudbě, videu, aby byla zachována časová osa – délka  prezentace </a:t>
            </a:r>
            <a:r>
              <a:rPr lang="cs-CZ" dirty="0" smtClean="0"/>
              <a:t>versus </a:t>
            </a:r>
            <a:r>
              <a:rPr lang="cs-CZ" dirty="0" smtClean="0"/>
              <a:t>– délka hudby, délka videa.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b="1" dirty="0" smtClean="0">
                <a:solidFill>
                  <a:schemeClr val="accent6"/>
                </a:solidFill>
                <a:sym typeface="Wingdings" panose="05000000000000000000" pitchFamily="2" charset="2"/>
              </a:rPr>
              <a:t></a:t>
            </a:r>
            <a:endParaRPr lang="cs-CZ" b="1" dirty="0" smtClean="0">
              <a:solidFill>
                <a:schemeClr val="accent6"/>
              </a:solidFill>
            </a:endParaRPr>
          </a:p>
          <a:p>
            <a:r>
              <a:rPr lang="cs-CZ" dirty="0" smtClean="0"/>
              <a:t>Krácení časového sledu je nutno skloubit s množstvím použitého materiálu a časem diváka, zda je ochoten u toho vydržet !!!</a:t>
            </a:r>
            <a:r>
              <a:rPr lang="cs-CZ" dirty="0">
                <a:sym typeface="Wingdings" panose="05000000000000000000" pitchFamily="2" charset="2"/>
              </a:rPr>
              <a:t> </a:t>
            </a:r>
            <a:r>
              <a:rPr lang="cs-CZ" sz="4800" b="1" dirty="0">
                <a:solidFill>
                  <a:schemeClr val="accent4">
                    <a:lumMod val="75000"/>
                  </a:schemeClr>
                </a:solidFill>
                <a:sym typeface="Wingdings" panose="05000000000000000000" pitchFamily="2" charset="2"/>
              </a:rPr>
              <a:t></a:t>
            </a:r>
            <a:endParaRPr lang="cs-CZ" sz="4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91680" y="332656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0440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2204864"/>
            <a:ext cx="7498080" cy="4043536"/>
          </a:xfrm>
        </p:spPr>
        <p:txBody>
          <a:bodyPr/>
          <a:lstStyle/>
          <a:p>
            <a:r>
              <a:rPr lang="cs-CZ" dirty="0" smtClean="0"/>
              <a:t>Praktický úkol:</a:t>
            </a:r>
          </a:p>
          <a:p>
            <a:endParaRPr lang="cs-CZ" dirty="0" smtClean="0"/>
          </a:p>
          <a:p>
            <a:pPr marL="82296" indent="0">
              <a:buNone/>
            </a:pPr>
            <a:r>
              <a:rPr lang="cs-CZ" smtClean="0"/>
              <a:t>Výstupy:  </a:t>
            </a:r>
            <a:r>
              <a:rPr lang="cs-CZ" smtClean="0"/>
              <a:t>vyberte </a:t>
            </a:r>
            <a:r>
              <a:rPr lang="cs-CZ" dirty="0" smtClean="0"/>
              <a:t>pro svou prezentaci </a:t>
            </a:r>
          </a:p>
          <a:p>
            <a:r>
              <a:rPr lang="cs-CZ" dirty="0" smtClean="0"/>
              <a:t>vhodný animační postup pro nadpis</a:t>
            </a:r>
          </a:p>
          <a:p>
            <a:r>
              <a:rPr lang="cs-CZ" dirty="0" smtClean="0"/>
              <a:t>animační postup pro samotný text nebo </a:t>
            </a:r>
          </a:p>
          <a:p>
            <a:r>
              <a:rPr lang="cs-CZ" dirty="0" smtClean="0"/>
              <a:t>pro uvedení přílohy obrázku</a:t>
            </a: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91680" y="332656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44080" y="485056"/>
            <a:ext cx="6011863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775604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60</TotalTime>
  <Words>244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16</cp:revision>
  <dcterms:created xsi:type="dcterms:W3CDTF">2012-11-19T08:56:02Z</dcterms:created>
  <dcterms:modified xsi:type="dcterms:W3CDTF">2014-10-21T09:21:26Z</dcterms:modified>
</cp:coreProperties>
</file>