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259633" y="476251"/>
            <a:ext cx="5328592" cy="1152550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556792"/>
            <a:ext cx="7776864" cy="1224137"/>
          </a:xfrm>
        </p:spPr>
        <p:txBody>
          <a:bodyPr>
            <a:normAutofit fontScale="85000" lnSpcReduction="20000"/>
          </a:bodyPr>
          <a:lstStyle/>
          <a:p>
            <a:pPr algn="l">
              <a:lnSpc>
                <a:spcPct val="90000"/>
              </a:lnSpc>
            </a:pPr>
            <a:r>
              <a:rPr lang="cs-CZ" b="1" dirty="0" smtClean="0"/>
              <a:t>Číslo projektu školy 	CZ.1.07/1.5.00/34.0963 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Číslo a název šablony     </a:t>
            </a:r>
            <a:r>
              <a:rPr lang="cs-CZ" b="1" dirty="0" err="1" smtClean="0"/>
              <a:t>Power</a:t>
            </a:r>
            <a:r>
              <a:rPr lang="cs-CZ" b="1" dirty="0" smtClean="0"/>
              <a:t> Point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klíčové aktivity 	II/2  Osobní  prezentace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Číslo materiálu	VY_22_INOVACE_ICT_S3_12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15977" y="2780929"/>
            <a:ext cx="8128024" cy="437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Popis výukového materiálu	</a:t>
            </a:r>
          </a:p>
          <a:p>
            <a:r>
              <a:rPr lang="cs-CZ" sz="1600" b="1" dirty="0" smtClean="0"/>
              <a:t>Název:			</a:t>
            </a:r>
            <a:r>
              <a:rPr lang="cs-CZ" sz="1600" b="1" dirty="0" err="1" smtClean="0"/>
              <a:t>Power</a:t>
            </a:r>
            <a:r>
              <a:rPr lang="cs-CZ" sz="1600" b="1" dirty="0" smtClean="0"/>
              <a:t> Point</a:t>
            </a:r>
            <a:endParaRPr lang="cs-CZ" sz="1600" dirty="0" smtClean="0"/>
          </a:p>
          <a:p>
            <a:r>
              <a:rPr lang="cs-CZ" sz="1600" dirty="0" smtClean="0"/>
              <a:t>Autor:			Ing. </a:t>
            </a:r>
            <a:r>
              <a:rPr lang="cs-CZ" sz="1600" dirty="0" err="1" smtClean="0"/>
              <a:t>Nikolov</a:t>
            </a:r>
            <a:r>
              <a:rPr lang="cs-CZ" sz="1600" dirty="0" smtClean="0"/>
              <a:t> Nikolaj</a:t>
            </a:r>
          </a:p>
          <a:p>
            <a:r>
              <a:rPr lang="cs-CZ" sz="1600" dirty="0" smtClean="0"/>
              <a:t>Datum:			2.9.2012 </a:t>
            </a:r>
          </a:p>
          <a:p>
            <a:r>
              <a:rPr lang="cs-CZ" sz="1600" dirty="0" smtClean="0"/>
              <a:t>Obor:			65-51-H/01 Kuchař, </a:t>
            </a:r>
            <a:r>
              <a:rPr lang="cs-CZ" sz="1600" smtClean="0"/>
              <a:t>kuchařka </a:t>
            </a:r>
            <a:endParaRPr lang="cs-CZ" sz="1600" dirty="0" smtClean="0"/>
          </a:p>
          <a:p>
            <a:r>
              <a:rPr lang="cs-CZ" sz="1600" dirty="0" smtClean="0"/>
              <a:t>Ročník:			3. ročník </a:t>
            </a:r>
          </a:p>
          <a:p>
            <a:r>
              <a:rPr lang="cs-CZ" sz="1600" dirty="0" smtClean="0"/>
              <a:t>Předmět:			ICT</a:t>
            </a:r>
            <a:endParaRPr lang="cs-CZ" sz="1600" b="1" dirty="0" smtClean="0"/>
          </a:p>
          <a:p>
            <a:r>
              <a:rPr lang="cs-CZ" sz="1600" b="1" dirty="0" smtClean="0"/>
              <a:t>Anotace </a:t>
            </a:r>
            <a:r>
              <a:rPr lang="cs-CZ" sz="1600" b="1" dirty="0"/>
              <a:t>výukového materiálu</a:t>
            </a:r>
          </a:p>
          <a:p>
            <a:endParaRPr lang="cs-CZ" sz="1600" dirty="0"/>
          </a:p>
          <a:p>
            <a:r>
              <a:rPr lang="cs-CZ" sz="1600" dirty="0"/>
              <a:t>1. Znázornění postupu sestavení individuální prezentace žákem s využitím nástrojů a možností </a:t>
            </a:r>
            <a:r>
              <a:rPr lang="cs-CZ" sz="1600" dirty="0" smtClean="0"/>
              <a:t> </a:t>
            </a:r>
            <a:r>
              <a:rPr lang="cs-CZ" sz="1600" dirty="0"/>
              <a:t>prezentačního programu</a:t>
            </a:r>
          </a:p>
          <a:p>
            <a:r>
              <a:rPr lang="cs-CZ" sz="1600" dirty="0"/>
              <a:t>2. Nácvik dovedností používání jednotlivých šablon pro sestavování individuálních prezentací   samotnými žáky při zpracování zadaného tématu</a:t>
            </a:r>
          </a:p>
          <a:p>
            <a:r>
              <a:rPr lang="cs-CZ" sz="1600" dirty="0"/>
              <a:t>	</a:t>
            </a:r>
          </a:p>
          <a:p>
            <a:endParaRPr lang="cs-CZ" dirty="0" smtClean="0"/>
          </a:p>
          <a:p>
            <a:r>
              <a:rPr lang="cs-CZ" dirty="0" smtClean="0"/>
              <a:t>	</a:t>
            </a:r>
          </a:p>
          <a:p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3356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47246" y="274638"/>
            <a:ext cx="4675057" cy="1143000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34840" y="1844824"/>
            <a:ext cx="797808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i="1" dirty="0" smtClean="0"/>
              <a:t>Osobní prezentace je krátké sdělení,</a:t>
            </a:r>
          </a:p>
          <a:p>
            <a:pPr marL="0" indent="0">
              <a:buNone/>
            </a:pPr>
            <a:r>
              <a:rPr lang="cs-CZ" dirty="0" smtClean="0"/>
              <a:t>mající za cíl poskytnout základní údaje o osobě,</a:t>
            </a:r>
          </a:p>
          <a:p>
            <a:pPr marL="0" indent="0">
              <a:buNone/>
            </a:pPr>
            <a:r>
              <a:rPr lang="cs-CZ" dirty="0" smtClean="0"/>
              <a:t>zájmech a motivaci ukázat své výsledky (pracovní, sportovní, umělecké, zájmové)</a:t>
            </a:r>
          </a:p>
          <a:p>
            <a:pPr marL="0" indent="0">
              <a:buNone/>
            </a:pPr>
            <a:r>
              <a:rPr lang="cs-CZ" dirty="0" smtClean="0"/>
              <a:t>Proto je příznačné jeho užívání u sportovců, umělců, herců, zpěváků nebo i politiků.</a:t>
            </a:r>
          </a:p>
          <a:p>
            <a:pPr marL="0" indent="0">
              <a:buNone/>
            </a:pPr>
            <a:r>
              <a:rPr lang="cs-CZ" dirty="0" smtClean="0"/>
              <a:t>Cílem sdělení je zpravidla uvést základní údaje o osobě, její minulosti, současných aktivitách a přípravě na další budoucí působení v oboru </a:t>
            </a:r>
            <a:endParaRPr lang="cs-CZ" dirty="0"/>
          </a:p>
        </p:txBody>
      </p:sp>
      <p:pic>
        <p:nvPicPr>
          <p:cNvPr id="5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763688" y="332656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13737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47246" y="274638"/>
            <a:ext cx="4675057" cy="1143000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628800"/>
            <a:ext cx="757118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Sestavení osobní prezentace</a:t>
            </a:r>
          </a:p>
          <a:p>
            <a:pPr marL="0" indent="0" algn="ctr">
              <a:buNone/>
            </a:pPr>
            <a:r>
              <a:rPr lang="cs-CZ" dirty="0" smtClean="0"/>
              <a:t>Co můžete sdělit o sobě:</a:t>
            </a:r>
          </a:p>
          <a:p>
            <a:pPr>
              <a:buFontTx/>
              <a:buChar char="-"/>
            </a:pPr>
            <a:r>
              <a:rPr lang="cs-CZ" dirty="0" smtClean="0"/>
              <a:t>Dosažené vzdělání</a:t>
            </a:r>
          </a:p>
          <a:p>
            <a:pPr>
              <a:buFontTx/>
              <a:buChar char="-"/>
            </a:pPr>
            <a:r>
              <a:rPr lang="cs-CZ" dirty="0" smtClean="0"/>
              <a:t>Jazykové znalosti</a:t>
            </a:r>
          </a:p>
          <a:p>
            <a:pPr>
              <a:buFontTx/>
              <a:buChar char="-"/>
            </a:pPr>
            <a:r>
              <a:rPr lang="cs-CZ" dirty="0" smtClean="0"/>
              <a:t>Praktické zkušenosti z oboru</a:t>
            </a:r>
          </a:p>
          <a:p>
            <a:pPr>
              <a:buFontTx/>
              <a:buChar char="-"/>
            </a:pPr>
            <a:r>
              <a:rPr lang="cs-CZ" dirty="0" smtClean="0"/>
              <a:t>Zájmy, koníčky a motivace pro práci ve vybraném oboru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2529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260648"/>
            <a:ext cx="5833269" cy="1426170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830702"/>
            <a:ext cx="7787208" cy="452596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Základní úkolem osobní prezentace </a:t>
            </a:r>
          </a:p>
          <a:p>
            <a:pPr marL="0" indent="0" algn="just">
              <a:buNone/>
            </a:pPr>
            <a:r>
              <a:rPr lang="cs-CZ" dirty="0" smtClean="0"/>
              <a:t>například </a:t>
            </a:r>
            <a:r>
              <a:rPr lang="cs-CZ" dirty="0" smtClean="0"/>
              <a:t>na trhu práce je sdělit našemu </a:t>
            </a:r>
            <a:r>
              <a:rPr lang="cs-CZ" dirty="0" smtClean="0"/>
              <a:t>okolí, </a:t>
            </a:r>
            <a:r>
              <a:rPr lang="cs-CZ" dirty="0" smtClean="0"/>
              <a:t>jakým způsobem je jednotlivec přípraven odborně, prakticky, ale také motivačně (sám o </a:t>
            </a:r>
            <a:r>
              <a:rPr lang="cs-CZ" dirty="0" smtClean="0"/>
              <a:t>sobě</a:t>
            </a:r>
            <a:r>
              <a:rPr lang="cs-CZ" dirty="0" smtClean="0"/>
              <a:t>) </a:t>
            </a:r>
            <a:r>
              <a:rPr lang="cs-CZ" dirty="0" smtClean="0"/>
              <a:t>nabídnout </a:t>
            </a:r>
            <a:r>
              <a:rPr lang="cs-CZ" dirty="0" smtClean="0"/>
              <a:t>své schopnosti a pracovní návyky  ke společenskému využití. </a:t>
            </a:r>
          </a:p>
          <a:p>
            <a:pPr marL="0" indent="0" algn="just">
              <a:buNone/>
            </a:pPr>
            <a:r>
              <a:rPr lang="cs-CZ" dirty="0" smtClean="0"/>
              <a:t>Co očekává od možnosti využití jeho pracovní možností  – kam by se chtěl posunout, co by chtěl dosáhnout v daném oboru a dále vyjádřit názor na směřování svého oboru.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6467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34294"/>
            <a:ext cx="7498080" cy="451410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Osobní sdělení </a:t>
            </a:r>
          </a:p>
          <a:p>
            <a:pPr marL="0" indent="0">
              <a:buNone/>
            </a:pPr>
            <a:r>
              <a:rPr lang="cs-CZ" dirty="0" smtClean="0"/>
              <a:t>je také do jisté míry i testem připravenosti sdělit dopředu  </a:t>
            </a:r>
            <a:r>
              <a:rPr lang="cs-CZ" dirty="0" smtClean="0"/>
              <a:t>odpovědi, </a:t>
            </a:r>
            <a:r>
              <a:rPr lang="cs-CZ" dirty="0" smtClean="0"/>
              <a:t>zda je jednotlivec </a:t>
            </a:r>
          </a:p>
          <a:p>
            <a:r>
              <a:rPr lang="cs-CZ" dirty="0" smtClean="0"/>
              <a:t>připraven na daný obor, na nové působiště, </a:t>
            </a:r>
          </a:p>
          <a:p>
            <a:r>
              <a:rPr lang="cs-CZ" dirty="0" smtClean="0"/>
              <a:t>na nový kolektiv případně </a:t>
            </a:r>
          </a:p>
          <a:p>
            <a:r>
              <a:rPr lang="cs-CZ" dirty="0" smtClean="0"/>
              <a:t>na </a:t>
            </a:r>
            <a:r>
              <a:rPr lang="cs-CZ" dirty="0" smtClean="0"/>
              <a:t>klientelu, </a:t>
            </a:r>
            <a:r>
              <a:rPr lang="cs-CZ" dirty="0" smtClean="0"/>
              <a:t>se kterou bude na novém místě přicházet do kontaktu </a:t>
            </a:r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3132138" y="188913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763688" y="113556"/>
            <a:ext cx="6011862" cy="1470025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83823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772816"/>
            <a:ext cx="7498080" cy="48006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Výstup:</a:t>
            </a:r>
          </a:p>
          <a:p>
            <a:pPr marL="0" indent="0">
              <a:buNone/>
            </a:pPr>
            <a:r>
              <a:rPr lang="cs-CZ" dirty="0" smtClean="0"/>
              <a:t>v následující úkol je sestavení </a:t>
            </a:r>
          </a:p>
          <a:p>
            <a:pPr marL="0" indent="0" algn="ctr">
              <a:buNone/>
            </a:pPr>
            <a:r>
              <a:rPr lang="cs-CZ" i="1" dirty="0" smtClean="0"/>
              <a:t>osobní prezentace</a:t>
            </a:r>
          </a:p>
          <a:p>
            <a:pPr marL="0" indent="0" algn="just">
              <a:buNone/>
            </a:pPr>
            <a:r>
              <a:rPr lang="cs-CZ" dirty="0" smtClean="0"/>
              <a:t>s uplatněním výše uvedených poznatků, </a:t>
            </a:r>
          </a:p>
          <a:p>
            <a:pPr marL="0" indent="0" algn="just">
              <a:buNone/>
            </a:pPr>
            <a:r>
              <a:rPr lang="cs-CZ" dirty="0" smtClean="0"/>
              <a:t>které je možné </a:t>
            </a:r>
            <a:r>
              <a:rPr lang="cs-CZ" smtClean="0"/>
              <a:t>doplnit </a:t>
            </a:r>
            <a:r>
              <a:rPr lang="cs-CZ" smtClean="0"/>
              <a:t>o </a:t>
            </a:r>
            <a:r>
              <a:rPr lang="cs-CZ" dirty="0" smtClean="0"/>
              <a:t>grafický materiál, fotografie nebo jiné dokumenty vyjadřující vaši osobnost</a:t>
            </a:r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259632" y="188640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784694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261</TotalTime>
  <Words>246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Dum</cp:lastModifiedBy>
  <cp:revision>19</cp:revision>
  <dcterms:created xsi:type="dcterms:W3CDTF">2012-11-19T08:56:02Z</dcterms:created>
  <dcterms:modified xsi:type="dcterms:W3CDTF">2014-10-21T09:28:15Z</dcterms:modified>
</cp:coreProperties>
</file>