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8" autoAdjust="0"/>
    <p:restoredTop sz="94660"/>
  </p:normalViewPr>
  <p:slideViewPr>
    <p:cSldViewPr snapToGrid="0">
      <p:cViewPr varScale="1">
        <p:scale>
          <a:sx n="134" d="100"/>
          <a:sy n="134" d="100"/>
        </p:scale>
        <p:origin x="94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88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577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440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83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933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742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614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564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942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992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8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090A4-C738-476A-AE5D-EF42F88B598A}" type="datetimeFigureOut">
              <a:rPr lang="cs-CZ" smtClean="0"/>
              <a:t>8. 10. 2014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875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53775" y="0"/>
            <a:ext cx="6011863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1166297" y="1845709"/>
            <a:ext cx="6986821" cy="1359391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Číslo projektu školy 		CZ.1.07/1.5.00/34.0963  </a:t>
            </a:r>
          </a:p>
          <a:p>
            <a:pPr algn="l">
              <a:defRPr/>
            </a:pP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Číslo a název šablony </a:t>
            </a:r>
          </a:p>
          <a:p>
            <a:pPr algn="l">
              <a:defRPr/>
            </a:pP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Klíčové aktivity 		III/2 Inovace a zkvalitnění výuky prostřednictvím ICT</a:t>
            </a:r>
          </a:p>
          <a:p>
            <a:pPr algn="l"/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Číslo materiálu		VY_32_INOVACE_ICT_II_ </a:t>
            </a:r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S3_18</a:t>
            </a:r>
            <a:endParaRPr lang="cs-CZ" sz="1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algn="l">
              <a:lnSpc>
                <a:spcPct val="90000"/>
              </a:lnSpc>
            </a:pPr>
            <a:endParaRPr lang="cs-CZ" sz="12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cs-CZ" sz="12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66297" y="3289321"/>
            <a:ext cx="77768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Popis výukového materiálu	</a:t>
            </a:r>
          </a:p>
          <a:p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Název:			Samostatná odborná práce – </a:t>
            </a:r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grafické zpracování pro jednu osobu</a:t>
            </a:r>
            <a:endParaRPr lang="cs-CZ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Autor:			Ing. Nikolaj Nikolov</a:t>
            </a: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Datum:			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14. 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11. 2013</a:t>
            </a: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Obor:			</a:t>
            </a:r>
            <a:r>
              <a:rPr lang="cs-CZ" alt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65-51-H/01 Kuchař, číšník</a:t>
            </a:r>
            <a:endParaRPr lang="cs-CZ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Ročník:			3. ročník </a:t>
            </a: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Předmět:			ICT</a:t>
            </a:r>
            <a:endParaRPr lang="cs-CZ" sz="1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cs-CZ" sz="1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cs-CZ" sz="1200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Anotace </a:t>
            </a: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výukového </a:t>
            </a:r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materiálu</a:t>
            </a:r>
          </a:p>
          <a:p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1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Materiál je určen pro výuku předmětu IKT a je v souladu s ŠVP. </a:t>
            </a:r>
          </a:p>
          <a:p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2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Materiál je prezentován žákům prostřednictvím dataprojektoru na učebně IKT s výkladem včetně 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názorných 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ukázek</a:t>
            </a:r>
          </a:p>
          <a:p>
            <a:endParaRPr lang="cs-CZ" sz="1200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Cíl:	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1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Žák 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vytvoří pomocí Wordu grafickou úpravu místa u stolu pro jednu osobu</a:t>
            </a: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	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2. Zopakování propojování grafiky (vložení obrázku, tvorba </a:t>
            </a:r>
            <a:r>
              <a:rPr lang="cs-CZ" sz="120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vektorových tvarů)</a:t>
            </a:r>
            <a:endParaRPr lang="cs-CZ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644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38147" y="0"/>
            <a:ext cx="6011863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557643" y="2066661"/>
            <a:ext cx="7919091" cy="342410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cs-CZ" b="1" dirty="0" smtClean="0">
                <a:solidFill>
                  <a:srgbClr val="0070C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Jak zpracovat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Upravte formát strany na šířku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Nastavte všechny okraje na 1 cm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Vložte obrázek do horních 2/3 stránky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Pomocí šipek a textových polí udělejte popisky jednotlivých částí jednoho místa u stolu</a:t>
            </a:r>
          </a:p>
          <a:p>
            <a:pPr marL="342900" indent="-342900" algn="ctr">
              <a:buFont typeface="Arial" panose="020B0604020202020204" pitchFamily="34" charset="0"/>
              <a:buAutoNum type="arabicPeriod"/>
            </a:pPr>
            <a:endParaRPr lang="cs-CZ" sz="1600" dirty="0">
              <a:solidFill>
                <a:srgbClr val="00B0F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352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31620" y="1470025"/>
            <a:ext cx="7886700" cy="8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b="1" dirty="0" smtClean="0">
                <a:latin typeface="Segoe UI Light" panose="020B0502040204020203" pitchFamily="34" charset="0"/>
              </a:rPr>
              <a:t>Zadání</a:t>
            </a:r>
            <a:r>
              <a:rPr lang="cs-CZ" b="1" dirty="0" smtClean="0">
                <a:latin typeface="Segoe UI Light" panose="020B0502040204020203" pitchFamily="34" charset="0"/>
              </a:rPr>
              <a:t> úkolů</a:t>
            </a:r>
            <a:endParaRPr lang="cs-CZ" b="1" dirty="0">
              <a:solidFill>
                <a:srgbClr val="FF0000"/>
              </a:solidFill>
              <a:latin typeface="Segoe UI Light" panose="020B0502040204020203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19252" y="2524551"/>
            <a:ext cx="60149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</a:rPr>
              <a:t>Podle výše uvedených požadavků vytvořte grafické zpracování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latin typeface="Segoe UI Light" panose="020B0502040204020203" pitchFamily="34" charset="0"/>
              </a:rPr>
              <a:t>	</a:t>
            </a:r>
            <a:r>
              <a:rPr lang="cs-CZ" sz="1600" dirty="0" smtClean="0">
                <a:latin typeface="Segoe UI Light" panose="020B0502040204020203" pitchFamily="34" charset="0"/>
              </a:rPr>
              <a:t>pro jednu osobu u Vašeho stolu při závěrečných zkoušek.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Segoe UI Light" panose="020B0502040204020203" pitchFamily="34" charset="0"/>
              </a:rPr>
              <a:t>2.   Práci uložte do souboru osoba_sop.docx</a:t>
            </a:r>
          </a:p>
          <a:p>
            <a:pPr>
              <a:lnSpc>
                <a:spcPct val="150000"/>
              </a:lnSpc>
            </a:pPr>
            <a:endParaRPr lang="cs-CZ" sz="1600" dirty="0">
              <a:latin typeface="Segoe UI Light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Segoe UI Light" panose="020B0502040204020203" pitchFamily="34" charset="0"/>
              </a:rPr>
              <a:t>Jako obrázek použijte výseč Vaší slavnostní tabule</a:t>
            </a:r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9039" y="0"/>
            <a:ext cx="6011863" cy="1470025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15824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12800" y="885826"/>
            <a:ext cx="805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 smtClean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1. Otevřete nový dokument ve Wordu a nastavte parametry dokumentu dle zadání</a:t>
            </a:r>
            <a:endParaRPr lang="cs-CZ" sz="16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12800" y="1457326"/>
            <a:ext cx="524034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Otevřete Word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Vyberte „Prázdný dokument“ v šablonách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Záložka Rozložení stránky &gt; Orientace &gt; Na šířku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dirty="0" smtClean="0">
                <a:solidFill>
                  <a:srgbClr val="00B0F0"/>
                </a:solidFill>
              </a:rPr>
              <a:t>Záložka Rozložení stránky &gt; Okraje &gt; Vlastní Okraje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dirty="0" smtClean="0">
                <a:solidFill>
                  <a:srgbClr val="00B0F0"/>
                </a:solidFill>
              </a:rPr>
              <a:t>Nastavte okraje dle následujícího obrázku:</a:t>
            </a:r>
          </a:p>
          <a:p>
            <a:pPr marL="342900" indent="-342900">
              <a:buFont typeface="+mj-lt"/>
              <a:buAutoNum type="arabicPeriod" startAt="3"/>
            </a:pP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053" y="3060731"/>
            <a:ext cx="3226154" cy="3646671"/>
          </a:xfrm>
          <a:prstGeom prst="rect">
            <a:avLst/>
          </a:prstGeom>
        </p:spPr>
      </p:pic>
      <p:grpSp>
        <p:nvGrpSpPr>
          <p:cNvPr id="15" name="Skupina 14"/>
          <p:cNvGrpSpPr/>
          <p:nvPr/>
        </p:nvGrpSpPr>
        <p:grpSpPr>
          <a:xfrm>
            <a:off x="648366" y="3537341"/>
            <a:ext cx="4190334" cy="655718"/>
            <a:chOff x="2683756" y="4429596"/>
            <a:chExt cx="4190334" cy="655718"/>
          </a:xfrm>
        </p:grpSpPr>
        <p:sp>
          <p:nvSpPr>
            <p:cNvPr id="16" name="Zaoblený obdélník 15"/>
            <p:cNvSpPr/>
            <p:nvPr/>
          </p:nvSpPr>
          <p:spPr>
            <a:xfrm>
              <a:off x="3790950" y="4476749"/>
              <a:ext cx="3083140" cy="608565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římá spojnice se šipkou 16"/>
            <p:cNvCxnSpPr>
              <a:endCxn id="16" idx="1"/>
            </p:cNvCxnSpPr>
            <p:nvPr/>
          </p:nvCxnSpPr>
          <p:spPr>
            <a:xfrm>
              <a:off x="3176588" y="4572000"/>
              <a:ext cx="614362" cy="20903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2683756" y="4429596"/>
              <a:ext cx="56297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100" dirty="0" smtClean="0">
                  <a:solidFill>
                    <a:srgbClr val="FF0000"/>
                  </a:solidFill>
                </a:rPr>
                <a:t>Okraje</a:t>
              </a:r>
              <a:endParaRPr lang="cs-CZ" sz="11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298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12800" y="885826"/>
            <a:ext cx="8051800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 smtClean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2. Vložte obrázek do Wordu a upravte jeho velikost a pozici</a:t>
            </a:r>
            <a:endParaRPr lang="cs-CZ" sz="16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12800" y="1457326"/>
            <a:ext cx="64114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Záložka &gt; Vložení &gt; Obrázky &gt; Vyberte Vámi vyfocenou fotku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Na nově otevřené záložce Formát &gt; Zalamovat text &gt; Za textem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Pomocí krajních bodů upravte velikost a pozici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2756112"/>
            <a:ext cx="5216525" cy="3778431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H="1">
            <a:off x="4264819" y="2271713"/>
            <a:ext cx="1257300" cy="7500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4257675" y="2271713"/>
            <a:ext cx="1257300" cy="31075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5507831" y="2271713"/>
            <a:ext cx="1900238" cy="7500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522119" y="2271713"/>
            <a:ext cx="1878806" cy="31075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89072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12800" y="677916"/>
            <a:ext cx="8051800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 smtClean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3. Vložte popisky k jednotlivým částem místa</a:t>
            </a:r>
            <a:endParaRPr lang="cs-CZ" sz="16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69975" y="1193907"/>
            <a:ext cx="655474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Záložka &gt; Vložení &gt; Obrazce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Vložte textové pole &gt; vložte text 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Vložte šipku &gt; pomocí krajních bodů upravte pozici a velikost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U obou tvarů použijte stejnou barvu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Vyrovnejte textová pole do řady (vybrat všechny &gt; Zarovnat dolů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537" y="2671235"/>
            <a:ext cx="5902325" cy="401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1732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308</TotalTime>
  <Words>190</Words>
  <Application>Microsoft Office PowerPoint</Application>
  <PresentationFormat>Předvádění na obrazovce (4:3)</PresentationFormat>
  <Paragraphs>53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Segoe UI Light</vt:lpstr>
      <vt:lpstr>Segoe UI Semibold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Pavel Lintemer</dc:creator>
  <cp:lastModifiedBy>Pavel Lintemer</cp:lastModifiedBy>
  <cp:revision>31</cp:revision>
  <dcterms:created xsi:type="dcterms:W3CDTF">2014-08-26T18:57:31Z</dcterms:created>
  <dcterms:modified xsi:type="dcterms:W3CDTF">2014-10-08T06:11:59Z</dcterms:modified>
</cp:coreProperties>
</file>