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6113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300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5225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1396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446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7314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205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4075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7995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7113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43583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927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286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4245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6974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8782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782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04BB218-4627-472B-B92F-F7720B9FC672}" type="datetimeFigureOut">
              <a:rPr lang="cs-CZ" smtClean="0"/>
              <a:pPr/>
              <a:t>21.10.2014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11C4536-F280-471C-A562-FF6CF20324F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534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476250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31532" y="2103413"/>
            <a:ext cx="8208912" cy="1104528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90000"/>
              </a:lnSpc>
            </a:pPr>
            <a:r>
              <a:rPr lang="cs-CZ" b="1" dirty="0" smtClean="0"/>
              <a:t>Číslo projektu školy 	CZ.1.07/1.5.00/34.0963 </a:t>
            </a:r>
          </a:p>
          <a:p>
            <a:pPr algn="l">
              <a:lnSpc>
                <a:spcPct val="90000"/>
              </a:lnSpc>
            </a:pPr>
            <a:r>
              <a:rPr lang="cs-CZ" b="1" dirty="0" smtClean="0"/>
              <a:t>Číslo a název šablony     PowerPoint</a:t>
            </a:r>
          </a:p>
          <a:p>
            <a:pPr algn="l">
              <a:lnSpc>
                <a:spcPct val="90000"/>
              </a:lnSpc>
            </a:pPr>
            <a:r>
              <a:rPr lang="cs-CZ" b="1" dirty="0" smtClean="0"/>
              <a:t>klíčové aktivity 	</a:t>
            </a:r>
            <a:r>
              <a:rPr lang="cs-CZ" sz="2400" b="1" dirty="0"/>
              <a:t>III/2 Inovace a zkvalitnění výuky prostřednictvím </a:t>
            </a:r>
            <a:r>
              <a:rPr lang="cs-CZ" b="1" dirty="0" smtClean="0"/>
              <a:t> Ladění prezentace</a:t>
            </a:r>
          </a:p>
          <a:p>
            <a:pPr algn="l">
              <a:lnSpc>
                <a:spcPct val="90000"/>
              </a:lnSpc>
            </a:pPr>
            <a:r>
              <a:rPr lang="cs-CZ" b="1" dirty="0" smtClean="0"/>
              <a:t>Číslo materiálu	VY_32_INOVACE_ICT_S3_20</a:t>
            </a:r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27369" y="3068961"/>
            <a:ext cx="751703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Popis výukového materiálu	</a:t>
            </a:r>
          </a:p>
          <a:p>
            <a:r>
              <a:rPr lang="cs-CZ" b="1" dirty="0" smtClean="0"/>
              <a:t>Název:			PowerPoint</a:t>
            </a:r>
            <a:endParaRPr lang="cs-CZ" dirty="0" smtClean="0"/>
          </a:p>
          <a:p>
            <a:r>
              <a:rPr lang="cs-CZ" dirty="0" smtClean="0"/>
              <a:t>Autor:			Ing. </a:t>
            </a:r>
            <a:r>
              <a:rPr lang="cs-CZ" dirty="0" err="1" smtClean="0"/>
              <a:t>Nikolov</a:t>
            </a:r>
            <a:r>
              <a:rPr lang="cs-CZ" dirty="0" smtClean="0"/>
              <a:t> Nikolaj</a:t>
            </a:r>
          </a:p>
          <a:p>
            <a:r>
              <a:rPr lang="cs-CZ" dirty="0" smtClean="0"/>
              <a:t>Datum:			11. 10. 2013 </a:t>
            </a:r>
          </a:p>
          <a:p>
            <a:r>
              <a:rPr lang="cs-CZ" dirty="0" smtClean="0"/>
              <a:t>Obor:			</a:t>
            </a:r>
            <a:r>
              <a:rPr lang="cs-CZ" altLang="cs-CZ" dirty="0">
                <a:latin typeface="Arial" panose="020B0604020202020204" pitchFamily="34" charset="0"/>
              </a:rPr>
              <a:t>65-41-L/1 Gastronomie</a:t>
            </a:r>
          </a:p>
          <a:p>
            <a:r>
              <a:rPr lang="cs-CZ" dirty="0" smtClean="0"/>
              <a:t>Ročník:			2. ročník </a:t>
            </a:r>
          </a:p>
          <a:p>
            <a:r>
              <a:rPr lang="cs-CZ" dirty="0" smtClean="0"/>
              <a:t>Předmět:			ICT</a:t>
            </a:r>
            <a:endParaRPr lang="cs-CZ" b="1" dirty="0" smtClean="0"/>
          </a:p>
          <a:p>
            <a:r>
              <a:rPr lang="cs-CZ" b="1" dirty="0" smtClean="0"/>
              <a:t>Anotace </a:t>
            </a:r>
            <a:r>
              <a:rPr lang="cs-CZ" b="1" dirty="0"/>
              <a:t>výukového </a:t>
            </a:r>
            <a:r>
              <a:rPr lang="cs-CZ" b="1" dirty="0" smtClean="0"/>
              <a:t>materiálu</a:t>
            </a:r>
            <a:endParaRPr lang="cs-CZ" dirty="0" smtClean="0"/>
          </a:p>
          <a:p>
            <a:r>
              <a:rPr lang="cs-CZ" dirty="0"/>
              <a:t>1</a:t>
            </a:r>
            <a:r>
              <a:rPr lang="cs-CZ" dirty="0" smtClean="0"/>
              <a:t>. </a:t>
            </a:r>
            <a:r>
              <a:rPr lang="cs-CZ" dirty="0"/>
              <a:t>Popis obsahu a cíle vzdělávacího materiálu (využití prezentačního programu při přípravě výukového materiálu)</a:t>
            </a:r>
          </a:p>
          <a:p>
            <a:r>
              <a:rPr lang="cs-CZ" dirty="0"/>
              <a:t>2. Výstižný popis způsobu použití výukového materiálu ve výuce zahrnující:	</a:t>
            </a:r>
          </a:p>
          <a:p>
            <a:r>
              <a:rPr lang="cs-CZ" dirty="0"/>
              <a:t>	způsob a metody činnosti s žáky	</a:t>
            </a:r>
          </a:p>
          <a:p>
            <a:r>
              <a:rPr lang="cs-CZ" dirty="0"/>
              <a:t>	evaluační a hodnotící nástroj, zpětná vazba</a:t>
            </a:r>
          </a:p>
          <a:p>
            <a:endParaRPr lang="cs-CZ" dirty="0"/>
          </a:p>
          <a:p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8244408" y="3207941"/>
            <a:ext cx="2664296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33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1916833"/>
            <a:ext cx="7488832" cy="2160240"/>
          </a:xfrm>
        </p:spPr>
        <p:txBody>
          <a:bodyPr>
            <a:normAutofit/>
          </a:bodyPr>
          <a:lstStyle/>
          <a:p>
            <a:r>
              <a:rPr lang="cs-CZ" dirty="0" smtClean="0"/>
              <a:t>Účelem vyladění prezentace je sladění použitých prvků ve zvolené prezentaci:</a:t>
            </a:r>
          </a:p>
          <a:p>
            <a:pPr marL="0" indent="0">
              <a:buNone/>
            </a:pPr>
            <a:r>
              <a:rPr lang="cs-CZ" dirty="0" smtClean="0"/>
              <a:t>Textu, obrazového doprovodu, animací a použitého časování postupně k docílené konečného žádoucího konečného efektu.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979712" y="216935"/>
            <a:ext cx="5832475" cy="142557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250" y="4077073"/>
            <a:ext cx="1657287" cy="78975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63084" y="3944277"/>
            <a:ext cx="2376264" cy="9225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33557" y="5091790"/>
            <a:ext cx="4114371" cy="1002024"/>
          </a:xfrm>
          <a:prstGeom prst="rect">
            <a:avLst/>
          </a:prstGeom>
        </p:spPr>
      </p:pic>
      <p:sp>
        <p:nvSpPr>
          <p:cNvPr id="7" name="Zahnutá šipka nahoru 6"/>
          <p:cNvSpPr/>
          <p:nvPr/>
        </p:nvSpPr>
        <p:spPr>
          <a:xfrm>
            <a:off x="3143823" y="4783515"/>
            <a:ext cx="992811" cy="37780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nahoru 8"/>
          <p:cNvSpPr/>
          <p:nvPr/>
        </p:nvSpPr>
        <p:spPr>
          <a:xfrm>
            <a:off x="2932132" y="6134523"/>
            <a:ext cx="992811" cy="39082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413910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Vkládání textu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4139104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Vkládání obrázků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71250" y="5442899"/>
            <a:ext cx="1835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Vkládání animace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5356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691680" y="1844824"/>
            <a:ext cx="6995120" cy="428133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Body, </a:t>
            </a:r>
            <a:r>
              <a:rPr lang="cs-CZ" dirty="0" smtClean="0"/>
              <a:t>které je nutno dodržet při ladění prezentace: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 </a:t>
            </a:r>
            <a:r>
              <a:rPr lang="cs-CZ" dirty="0" smtClean="0"/>
              <a:t>kontrolovat, </a:t>
            </a:r>
            <a:r>
              <a:rPr lang="cs-CZ" dirty="0" smtClean="0"/>
              <a:t>zda není zapnuto časování snímků, 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 </a:t>
            </a:r>
            <a:r>
              <a:rPr lang="cs-CZ" dirty="0" smtClean="0"/>
              <a:t>zkontrolovat postup přechodů a navazování sledu snímků     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/>
              <a:t> </a:t>
            </a:r>
            <a:r>
              <a:rPr lang="cs-CZ" dirty="0" smtClean="0"/>
              <a:t>zvolených prvků animace a jejich spouštění 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 Zkontrolovat připojený zvukový doprovod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 Zkontrolovat případný  video doprovod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664" y="0"/>
            <a:ext cx="5832475" cy="142557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cxnSp>
        <p:nvCxnSpPr>
          <p:cNvPr id="5" name="Pravoúhlá spojnice 4"/>
          <p:cNvCxnSpPr/>
          <p:nvPr/>
        </p:nvCxnSpPr>
        <p:spPr>
          <a:xfrm rot="16200000" flipH="1">
            <a:off x="1115616" y="2708920"/>
            <a:ext cx="576064" cy="28803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ravoúhlá spojnice 6"/>
          <p:cNvCxnSpPr/>
          <p:nvPr/>
        </p:nvCxnSpPr>
        <p:spPr>
          <a:xfrm rot="16200000" flipH="1">
            <a:off x="1115616" y="3356992"/>
            <a:ext cx="576064" cy="28803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ravoúhlá spojnice 8"/>
          <p:cNvCxnSpPr/>
          <p:nvPr/>
        </p:nvCxnSpPr>
        <p:spPr>
          <a:xfrm rot="16200000" flipH="1">
            <a:off x="1079612" y="4113076"/>
            <a:ext cx="648072" cy="28803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ravoúhlá spojnice 10"/>
          <p:cNvCxnSpPr/>
          <p:nvPr/>
        </p:nvCxnSpPr>
        <p:spPr>
          <a:xfrm rot="16200000" flipH="1">
            <a:off x="1079612" y="4689140"/>
            <a:ext cx="648072" cy="28803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7120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2636912"/>
            <a:ext cx="7772870" cy="34241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Výsledný produkt </a:t>
            </a:r>
          </a:p>
          <a:p>
            <a:r>
              <a:rPr lang="cs-CZ" dirty="0" smtClean="0"/>
              <a:t>Výsledkem všech předešlých kontrol se stává finální produkt prezentace</a:t>
            </a:r>
          </a:p>
          <a:p>
            <a:r>
              <a:rPr lang="cs-CZ" dirty="0" smtClean="0"/>
              <a:t>Dnešním úkolem je ověřit dodržení předešlých doporučení a odzkoušet je na vlastní prezentaci.</a:t>
            </a:r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655527" y="789120"/>
            <a:ext cx="5832475" cy="142557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763688" y="631042"/>
            <a:ext cx="5832475" cy="1425575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Čtyřcípá hvězda 1"/>
          <p:cNvSpPr/>
          <p:nvPr/>
        </p:nvSpPr>
        <p:spPr>
          <a:xfrm>
            <a:off x="4137955" y="3573016"/>
            <a:ext cx="506053" cy="36004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cípá hvězda 5"/>
          <p:cNvSpPr/>
          <p:nvPr/>
        </p:nvSpPr>
        <p:spPr>
          <a:xfrm>
            <a:off x="4200676" y="4817017"/>
            <a:ext cx="360040" cy="360040"/>
          </a:xfrm>
          <a:prstGeom prst="star5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991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79712" y="1844824"/>
            <a:ext cx="5472608" cy="2664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47664" y="2056616"/>
            <a:ext cx="6768752" cy="34606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Výstupy:</a:t>
            </a:r>
          </a:p>
          <a:p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Kolik bodů má výstupní kontrola při sestavování prezentace?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Vyjádřete, </a:t>
            </a:r>
            <a:r>
              <a:rPr lang="cs-CZ" dirty="0"/>
              <a:t>jaký je účel ladění při sestavování prezentace?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Které jsou limitující prvky při sestavování prezentace?</a:t>
            </a:r>
          </a:p>
          <a:p>
            <a:endParaRPr lang="cs-CZ" dirty="0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763688" y="631042"/>
            <a:ext cx="5832475" cy="1425575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4585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Dílčí úkol</a:t>
            </a:r>
          </a:p>
          <a:p>
            <a:r>
              <a:rPr lang="cs-CZ" dirty="0" smtClean="0"/>
              <a:t>Sestavte Datový soubor v </a:t>
            </a:r>
            <a:r>
              <a:rPr lang="cs-CZ" dirty="0" err="1" smtClean="0"/>
              <a:t>Powerpointu</a:t>
            </a:r>
            <a:endParaRPr lang="cs-CZ" dirty="0" smtClean="0"/>
          </a:p>
          <a:p>
            <a:pPr marL="457200" indent="-457200">
              <a:buAutoNum type="alphaLcParenR"/>
            </a:pPr>
            <a:r>
              <a:rPr lang="cs-CZ" dirty="0" smtClean="0"/>
              <a:t>Do přehledné tabulky vložte odpovědi na otázky z předešlého snímku</a:t>
            </a:r>
          </a:p>
          <a:p>
            <a:pPr marL="457200" indent="-457200">
              <a:buAutoNum type="alphaLcParenR"/>
            </a:pPr>
            <a:r>
              <a:rPr lang="cs-CZ" dirty="0" smtClean="0"/>
              <a:t>Datový soubor uložte na uložiště s vyznačením své třídy</a:t>
            </a:r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763688" y="631042"/>
            <a:ext cx="5832475" cy="1425575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28321150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Kapk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Kapka</Template>
  <TotalTime>106</TotalTime>
  <Words>164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Kapka</vt:lpstr>
      <vt:lpstr>Snímek 1</vt:lpstr>
      <vt:lpstr>Snímek 2</vt:lpstr>
      <vt:lpstr>Snímek 3</vt:lpstr>
      <vt:lpstr>Snímek 4</vt:lpstr>
      <vt:lpstr>Snímek 5</vt:lpstr>
      <vt:lpstr>Snímek 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Dum</cp:lastModifiedBy>
  <cp:revision>27</cp:revision>
  <dcterms:created xsi:type="dcterms:W3CDTF">2012-11-19T08:56:02Z</dcterms:created>
  <dcterms:modified xsi:type="dcterms:W3CDTF">2014-10-21T10:44:02Z</dcterms:modified>
</cp:coreProperties>
</file>