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  <p:sldMasterId id="2147483708" r:id="rId3"/>
    <p:sldMasterId id="2147483720" r:id="rId4"/>
  </p:sldMasterIdLst>
  <p:sldIdLst>
    <p:sldId id="260" r:id="rId5"/>
    <p:sldId id="257" r:id="rId6"/>
    <p:sldId id="258" r:id="rId7"/>
    <p:sldId id="261" r:id="rId8"/>
    <p:sldId id="262" r:id="rId9"/>
    <p:sldId id="263" r:id="rId10"/>
    <p:sldId id="25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32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67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365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25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228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546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93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926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330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841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956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FFF39D"/>
                </a:solidFill>
              </a:rPr>
              <a:pPr/>
              <a:t>21.10.2014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21.10.2014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068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3576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512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24140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6410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4958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0577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80425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7857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5212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273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66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2AD524-3B0F-46BF-A4F0-AADFA07F9753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C8283C-610D-4FFF-AEC9-99231BBC99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CEF74-CD31-4682-8BB6-117DC1A06D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486F3-CFB3-4A17-8DEB-61A759C6B52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878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6858000"/>
            <a:ext cx="5637010" cy="882119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274770"/>
              </p:ext>
            </p:extLst>
          </p:nvPr>
        </p:nvGraphicFramePr>
        <p:xfrm>
          <a:off x="899592" y="1640745"/>
          <a:ext cx="7569200" cy="420651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Houbička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VY_32_INOVACE_3_07_M_Houbičky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19.10.2014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Slovní úlohy  pro 1. stupeň, žáci čtou s porozuměním, seznamují se se zápisem slovní úlohy, názorným příkladem, výpočtem a odpovědí na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danou otázku.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19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b="1" dirty="0" smtClean="0"/>
              <a:t>Karlík našel v lese 3 hřiby a 2 kozáky.</a:t>
            </a:r>
          </a:p>
          <a:p>
            <a:pPr marL="0" indent="0">
              <a:buNone/>
            </a:pPr>
            <a:r>
              <a:rPr lang="cs-CZ" sz="4400" b="1" dirty="0" smtClean="0"/>
              <a:t>Kolik našel Karlík celkem hub?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05064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05063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A78I5KDE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05063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ma\AppData\Local\Microsoft\Windows\Temporary Internet Files\Content.IE5\A78I5KDE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30835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2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Hřiby … 3</a:t>
            </a:r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Kozáci … 2</a:t>
            </a:r>
          </a:p>
          <a:p>
            <a:pPr marL="0" indent="0">
              <a:buNone/>
            </a:pPr>
            <a:r>
              <a:rPr lang="cs-CZ" sz="6000" dirty="0" smtClean="0"/>
              <a:t>Celkem …?</a:t>
            </a:r>
            <a:endParaRPr lang="cs-CZ" sz="6000" dirty="0"/>
          </a:p>
        </p:txBody>
      </p:sp>
      <p:pic>
        <p:nvPicPr>
          <p:cNvPr id="2050" name="Picture 2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36610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762" y="1412775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Q9P1SBI1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6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A78I5KDE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697" y="3699892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A78I5KDE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887" y="3717032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97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Celkem … 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Ema\AppData\Local\Microsoft\Windows\Temporary Internet Files\Content.IE5\TP26XMVT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648"/>
            <a:ext cx="6912767" cy="627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88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 - výpočet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8800" dirty="0" smtClean="0"/>
          </a:p>
          <a:p>
            <a:pPr marL="0" indent="0">
              <a:buNone/>
            </a:pPr>
            <a:endParaRPr lang="cs-CZ" sz="8800" dirty="0" smtClean="0"/>
          </a:p>
          <a:p>
            <a:pPr marL="0" indent="0">
              <a:buNone/>
            </a:pPr>
            <a:r>
              <a:rPr lang="cs-CZ" sz="8800" dirty="0"/>
              <a:t>	</a:t>
            </a:r>
            <a:endParaRPr lang="cs-CZ" sz="8800" dirty="0" smtClean="0"/>
          </a:p>
          <a:p>
            <a:pPr marL="0" indent="0">
              <a:buNone/>
            </a:pPr>
            <a:r>
              <a:rPr lang="cs-CZ" sz="8800" dirty="0" smtClean="0"/>
              <a:t> 			3 + 2 = 5</a:t>
            </a:r>
            <a:endParaRPr lang="cs-CZ" sz="8800" dirty="0"/>
          </a:p>
        </p:txBody>
      </p:sp>
      <p:pic>
        <p:nvPicPr>
          <p:cNvPr id="4098" name="Picture 2" descr="C:\Users\Ema\AppData\Local\Microsoft\Windows\Temporary Internet Files\Content.IE5\QJXWUCBX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501" y="1772814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ma\AppData\Local\Microsoft\Windows\Temporary Internet Files\Content.IE5\QJXWUCBX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5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QJXWUCBX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MMQ5EJA9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51025"/>
            <a:ext cx="1149350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ma\AppData\Local\Microsoft\Windows\Temporary Internet Files\Content.IE5\MMQ5EJA9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233" y="1821105"/>
            <a:ext cx="1149350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873821"/>
              </p:ext>
            </p:extLst>
          </p:nvPr>
        </p:nvGraphicFramePr>
        <p:xfrm>
          <a:off x="1392589" y="4077072"/>
          <a:ext cx="676278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2557"/>
                <a:gridCol w="1352557"/>
                <a:gridCol w="1352557"/>
                <a:gridCol w="1352557"/>
                <a:gridCol w="1352557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5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72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 A  Odpověď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6000" b="1" dirty="0">
                <a:solidFill>
                  <a:prstClr val="black"/>
                </a:solidFill>
              </a:rPr>
              <a:t>Kolik našel Karlík celkem hub</a:t>
            </a:r>
            <a:r>
              <a:rPr lang="cs-CZ" sz="6000" b="1" dirty="0" smtClean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endParaRPr lang="cs-CZ" sz="60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6000" b="1" dirty="0" smtClean="0">
                <a:solidFill>
                  <a:prstClr val="black"/>
                </a:solidFill>
              </a:rPr>
              <a:t>Karlík našel celkem 5 hub.</a:t>
            </a:r>
            <a:endParaRPr lang="cs-CZ" sz="60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69133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Ema\AppData\Local\Microsoft\Windows\Temporary Internet Files\Content.IE5\G5Z7KKFZ\MP900448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846"/>
            <a:ext cx="6624736" cy="64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067128" cy="20448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Výborně!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162024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spcAft>
                <a:spcPts val="300"/>
              </a:spcAft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>
                <a:solidFill>
                  <a:prstClr val="black"/>
                </a:solidFill>
                <a:latin typeface="Century School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44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153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1_Motiv systému Office</vt:lpstr>
      <vt:lpstr>Cesta</vt:lpstr>
      <vt:lpstr>1_Cesta</vt:lpstr>
      <vt:lpstr>Motiv systému Office</vt:lpstr>
      <vt:lpstr>Prezentace aplikace PowerPoint</vt:lpstr>
      <vt:lpstr>Houbičky</vt:lpstr>
      <vt:lpstr>ZÁPIS</vt:lpstr>
      <vt:lpstr>Celkem … ?</vt:lpstr>
      <vt:lpstr>Příklad - výpočet</vt:lpstr>
      <vt:lpstr>OTÁZKA  A  Odpověď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2014-10-18T17:27:48Z</dcterms:created>
  <dcterms:modified xsi:type="dcterms:W3CDTF">2014-10-21T19:40:00Z</dcterms:modified>
</cp:coreProperties>
</file>