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67" r:id="rId2"/>
    <p:sldId id="264" r:id="rId3"/>
    <p:sldId id="258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019D582-F068-4016-B900-ED7DF3C801CA}">
          <p14:sldIdLst>
            <p14:sldId id="267"/>
            <p14:sldId id="264"/>
            <p14:sldId id="258"/>
            <p14:sldId id="257"/>
            <p14:sldId id="260"/>
            <p14:sldId id="261"/>
          </p14:sldIdLst>
        </p14:section>
        <p14:section name="Oddíl bez názvu" id="{73F6B40A-EBEA-4D29-8512-2F7A1F08A164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" name="chimes.wav"/>
          </p:stSnd>
        </p:sndAc>
      </p:transition>
    </mc:Choice>
    <mc:Fallback xmlns="">
      <p:transition spd="slow" advTm="35376"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F8971FE-AC19-4EE0-81D5-3C4AF7E90852}" type="datetimeFigureOut">
              <a:rPr lang="cs-CZ" smtClean="0"/>
              <a:t>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CC27A61-EFE1-4C89-B289-CC04DFE6DBF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13" name="chimes.wav"/>
          </p:stSnd>
        </p:sndAc>
      </p:transition>
    </mc:Choice>
    <mc:Fallback xmlns="">
      <p:transition spd="slow" advTm="35376"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ucebnice.com/img/auto/47/0/vyc204b.gif&amp;imgrefurl=http://www.ucebnice.com/vyukove-plakaty-anatomicke-modely-mapy-globusy-pocitadla-razitka-osy-mikroskopy/vyukove-plakaty---cesky-jazyk/druhy-vet-hlasky-karta-s-prehledem-uciva-2-tridy&amp;usg=__OxinH56bH9LEaU3nyA4uvonngco=&amp;h=392&amp;w=550&amp;sz=78&amp;hl=cs&amp;start=0&amp;zoom=1&amp;tbnid=KT9l7Jq9Jf7ykM:&amp;tbnh=136&amp;tbnw=191&amp;ei=zUJtTezCLMmltwelrZH0BQ&amp;prev=/images?q=hl%C3%A1sky&amp;um=1&amp;hl=cs&amp;biw=1349&amp;bih=745&amp;tbs=isch:1&amp;um=1&amp;itbs=1&amp;iact=rc&amp;dur=359&amp;oei=zUJtTezCLMmltwelrZH0BQ&amp;page=1&amp;ndsp=26&amp;ved=1t:429,r:1,s:0&amp;tx=104&amp;ty=64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HLÁSKY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3313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Hlásky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01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323455"/>
          </a:xfrm>
        </p:spPr>
        <p:txBody>
          <a:bodyPr>
            <a:noAutofit/>
          </a:bodyPr>
          <a:lstStyle/>
          <a:p>
            <a:r>
              <a:rPr lang="cs-CZ" sz="9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</a:t>
            </a:r>
            <a: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LÁSKY</a:t>
            </a:r>
            <a:endParaRPr lang="cs-CZ" sz="9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88640"/>
            <a:ext cx="8208912" cy="6192688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algn="l"/>
            <a:r>
              <a:rPr lang="cs-CZ" sz="6000" dirty="0"/>
              <a:t> </a:t>
            </a:r>
            <a:r>
              <a:rPr lang="cs-CZ" sz="6000" dirty="0" smtClean="0"/>
              <a:t>   K     Ň      O  E     S    T  W       </a:t>
            </a:r>
            <a:endParaRPr lang="cs-CZ" sz="6000" dirty="0"/>
          </a:p>
          <a:p>
            <a:pPr algn="l"/>
            <a:r>
              <a:rPr lang="cs-CZ" sz="6000" dirty="0" smtClean="0"/>
              <a:t>A      L    M     N    Š  Ť     V</a:t>
            </a:r>
          </a:p>
          <a:p>
            <a:pPr algn="l"/>
            <a:r>
              <a:rPr lang="cs-CZ" sz="6000" dirty="0" smtClean="0"/>
              <a:t>   F                                 C  P                                       U</a:t>
            </a:r>
          </a:p>
          <a:p>
            <a:pPr algn="l"/>
            <a:r>
              <a:rPr lang="cs-CZ" sz="6000" dirty="0" smtClean="0"/>
              <a:t>  G                                       Q</a:t>
            </a:r>
          </a:p>
          <a:p>
            <a:pPr algn="l"/>
            <a:r>
              <a:rPr lang="cs-CZ" sz="6000" dirty="0" smtClean="0"/>
              <a:t>E      H     B    CH     I     J</a:t>
            </a:r>
          </a:p>
          <a:p>
            <a:pPr algn="l"/>
            <a:r>
              <a:rPr lang="cs-CZ" sz="6000" dirty="0" smtClean="0"/>
              <a:t>     K       Y              Z            Ž</a:t>
            </a:r>
          </a:p>
          <a:p>
            <a:pPr algn="l"/>
            <a:r>
              <a:rPr lang="cs-CZ" sz="6000" dirty="0" smtClean="0"/>
              <a:t>  </a:t>
            </a:r>
            <a:r>
              <a:rPr lang="cs-CZ" sz="6000" dirty="0"/>
              <a:t>Ř</a:t>
            </a:r>
            <a:r>
              <a:rPr lang="cs-CZ" sz="6000" dirty="0" smtClean="0"/>
              <a:t>      Č    R     D   X        Ď</a:t>
            </a:r>
            <a:endParaRPr lang="cs-CZ" sz="6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57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3" name="chimes.wav"/>
          </p:stSnd>
        </p:sndAc>
      </p:transition>
    </mc:Choice>
    <mc:Fallback xmlns="">
      <p:transition spd="slow" advTm="35376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r>
              <a:rPr lang="cs-CZ" dirty="0" smtClean="0"/>
              <a:t>Přehled dělení hlásek na internetové adrese: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852936"/>
            <a:ext cx="7643192" cy="3273227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Výsledky obrázků Google pro http://www.ucebnice.com/img/auto/47/0/vyc204b.gif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>
        <p:sndAc>
          <p:stSnd>
            <p:snd r:embed="rId2" name="chimes.wav"/>
          </p:stSnd>
        </p:sndAc>
      </p:transition>
    </mc:Choice>
    <mc:Fallback xmlns="">
      <p:transition advTm="0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SAMOHLÁSKY        KRÁTKÉ: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DLOUHÉ: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SOUHLÁSKY          TVRDÉ: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MĚKKÉ: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OBOJETNÉ: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   ů/ú   d   p   k   e   ch   ď   s   o   l   i/y á  r   ř   a   ó   f</a:t>
            </a:r>
          </a:p>
          <a:p>
            <a:pPr marL="0" indent="0">
              <a:buNone/>
            </a:pPr>
            <a:r>
              <a:rPr lang="cs-CZ" dirty="0" smtClean="0"/>
              <a:t>š   h   c   z   u   b   í/ý   n   ň   č   é   m   j   ť   t   v   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023828" y="2204864"/>
            <a:ext cx="5040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741979" y="3502287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023828" y="220486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741979" y="3502287"/>
            <a:ext cx="648072" cy="934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741979" y="3502287"/>
            <a:ext cx="648072" cy="4674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43589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3" name="chimes.wav"/>
          </p:stSnd>
        </p:sndAc>
      </p:transition>
    </mc:Choice>
    <mc:Fallback xmlns="">
      <p:transition spd="slow" advTm="35376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24128" y="3573016"/>
            <a:ext cx="3008313" cy="3450332"/>
          </a:xfrm>
        </p:spPr>
        <p:txBody>
          <a:bodyPr/>
          <a:lstStyle/>
          <a:p>
            <a:pPr algn="l"/>
            <a:r>
              <a:rPr lang="cs-CZ" dirty="0" smtClean="0"/>
              <a:t>Spoj písmena v pořadí, tak jak jdou za sebou: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- samohlásky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krátké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- samohlásky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dlouhé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- souhlásky tvrdé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- souhlásky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měkké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- souhlásky 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obojetné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907087" y="188641"/>
            <a:ext cx="3008313" cy="1512167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uživatel\Pictures\ryba.gif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83"/>
          <a:stretch/>
        </p:blipFill>
        <p:spPr bwMode="auto">
          <a:xfrm>
            <a:off x="825858" y="273051"/>
            <a:ext cx="4782421" cy="557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9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2" name="applause.wav"/>
          </p:stSnd>
        </p:sndAc>
      </p:transition>
    </mc:Choice>
    <mc:Fallback xmlns="">
      <p:transition spd="slow" advTm="35376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Pictures\zvonek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54"/>
          <a:stretch/>
        </p:blipFill>
        <p:spPr bwMode="auto">
          <a:xfrm>
            <a:off x="1985004" y="692696"/>
            <a:ext cx="5004556" cy="531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539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76">
        <p:sndAc>
          <p:stSnd>
            <p:snd r:embed="rId2" name="applause.wav"/>
          </p:stSnd>
        </p:sndAc>
      </p:transition>
    </mc:Choice>
    <mc:Fallback xmlns="">
      <p:transition spd="slow" advTm="35376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4.2|6.5|3.4|3|2.9|2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246</TotalTime>
  <Words>169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HLÁSKY</vt:lpstr>
      <vt:lpstr>Přehled dělení hlásek na internetové adrese:</vt:lpstr>
      <vt:lpstr>HLÁSKY DĚLÍME NA:</vt:lpstr>
      <vt:lpstr>Spoj písmena v pořadí, tak jak jdou za sebou: - samohlásky      krátké - samohlásky      dlouhé - souhlásky tvrdé - souhlásky      měkké - souhlásky       obojetné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HLÁSKY</dc:title>
  <dc:creator>uživatel</dc:creator>
  <cp:lastModifiedBy>uživatel</cp:lastModifiedBy>
  <cp:revision>29</cp:revision>
  <dcterms:created xsi:type="dcterms:W3CDTF">2011-02-15T19:50:31Z</dcterms:created>
  <dcterms:modified xsi:type="dcterms:W3CDTF">2011-03-07T19:30:14Z</dcterms:modified>
</cp:coreProperties>
</file>