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CBCB3-36FA-4E9E-BDCB-DD23D07F404C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BD6EF7-C6DC-43B3-9F4B-A584E36B4A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015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47" y="980728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262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Předmět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264318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Rozvíjí sloveso, přídavné jméno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Bývá vyjádřen podstatným jménem, zájmenem, infinitivem slovesa, citoslovcem, apod.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 na něj jednou z pádových otázek kromě 1. a 5. pádu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Může být holý, rozvitý, několikanásobný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14488"/>
            <a:ext cx="9144000" cy="452596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Příklady: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Ztratil jsem </a:t>
            </a:r>
            <a:r>
              <a:rPr lang="cs-CZ" u="sng" dirty="0" smtClean="0">
                <a:solidFill>
                  <a:srgbClr val="FFFF00"/>
                </a:solidFill>
              </a:rPr>
              <a:t>novou peněženku</a:t>
            </a:r>
            <a:r>
              <a:rPr lang="cs-CZ" dirty="0" smtClean="0">
                <a:solidFill>
                  <a:srgbClr val="FFFF00"/>
                </a:solidFill>
              </a:rPr>
              <a:t>. (4.p. - rozvitý)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Dal jsem to </a:t>
            </a:r>
            <a:r>
              <a:rPr lang="cs-CZ" u="sng" dirty="0" smtClean="0">
                <a:solidFill>
                  <a:srgbClr val="FFFF00"/>
                </a:solidFill>
              </a:rPr>
              <a:t>kamarádovi</a:t>
            </a:r>
            <a:r>
              <a:rPr lang="cs-CZ" dirty="0" smtClean="0">
                <a:solidFill>
                  <a:srgbClr val="FFFF00"/>
                </a:solidFill>
              </a:rPr>
              <a:t>. (3.p. – holý)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Šel jsem tam </a:t>
            </a:r>
            <a:r>
              <a:rPr lang="cs-CZ" u="sng" dirty="0" smtClean="0">
                <a:solidFill>
                  <a:srgbClr val="FFFF00"/>
                </a:solidFill>
              </a:rPr>
              <a:t>s maminkou a tatínkem</a:t>
            </a:r>
            <a:r>
              <a:rPr lang="cs-CZ" dirty="0" smtClean="0">
                <a:solidFill>
                  <a:srgbClr val="FFFF00"/>
                </a:solidFill>
              </a:rPr>
              <a:t>. (7.p. – několikanásobný)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Řidič nesl </a:t>
            </a:r>
            <a:r>
              <a:rPr lang="cs-CZ" dirty="0">
                <a:solidFill>
                  <a:srgbClr val="FFFF00"/>
                </a:solidFill>
              </a:rPr>
              <a:t>b</a:t>
            </a:r>
            <a:r>
              <a:rPr lang="cs-CZ" dirty="0" smtClean="0">
                <a:solidFill>
                  <a:srgbClr val="FFFF00"/>
                </a:solidFill>
              </a:rPr>
              <a:t>rašnu plnou </a:t>
            </a:r>
            <a:r>
              <a:rPr lang="cs-CZ" u="sng" dirty="0" smtClean="0">
                <a:solidFill>
                  <a:srgbClr val="FFFF00"/>
                </a:solidFill>
              </a:rPr>
              <a:t>nářadí</a:t>
            </a:r>
            <a:r>
              <a:rPr lang="cs-CZ" dirty="0" smtClean="0">
                <a:solidFill>
                  <a:srgbClr val="FFFF00"/>
                </a:solidFill>
              </a:rPr>
              <a:t>. (2.p. holý)</a:t>
            </a:r>
          </a:p>
          <a:p>
            <a:pPr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91</Words>
  <Application>Microsoft Office PowerPoint</Application>
  <PresentationFormat>Předvádění na obrazovce (4:3)</PresentationFormat>
  <Paragraphs>10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Předmět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Hoření</dc:creator>
  <cp:lastModifiedBy>Uživatel</cp:lastModifiedBy>
  <cp:revision>6</cp:revision>
  <dcterms:created xsi:type="dcterms:W3CDTF">2013-06-06T07:44:51Z</dcterms:created>
  <dcterms:modified xsi:type="dcterms:W3CDTF">2014-10-13T04:57:25Z</dcterms:modified>
</cp:coreProperties>
</file>