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7383C8-7A4D-4A90-8BCE-B9238BA790E5}" type="datetimeFigureOut">
              <a:rPr lang="cs-CZ" smtClean="0"/>
              <a:pPr/>
              <a:t>22.10.2014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A32A2-B33C-4543-8571-1868693DD7B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763" y="690563"/>
            <a:ext cx="7864475" cy="5475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63151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7518" y="908720"/>
            <a:ext cx="7785100" cy="84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550773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Samostatný větný člen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Zdůrazňuje určitou část věty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Odkazujeme se často ukazovacím zájmenem,</a:t>
            </a:r>
          </a:p>
          <a:p>
            <a:pPr>
              <a:buNone/>
            </a:pPr>
            <a:r>
              <a:rPr lang="cs-CZ" dirty="0" smtClean="0">
                <a:solidFill>
                  <a:srgbClr val="FFFF00"/>
                </a:solidFill>
              </a:rPr>
              <a:t>	popř. příslovcem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Stává před odkazujícím slovem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Odděluje se čárkou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Příklady: V Praze, tam si žijí.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Maminku, tu mám nejraději.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Věta neúplná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solidFill>
                  <a:srgbClr val="FFFF00"/>
                </a:solidFill>
              </a:rPr>
              <a:t>Je vynechána ta část věty, jež je z kontextu zřejmá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Často se používá jako odpověď, když není nutná celá věta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Příklady: Nikde nikdo.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Jeden dětský. (Lístek)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Kolik jste měl housek? </a:t>
            </a:r>
            <a:r>
              <a:rPr lang="cs-CZ" u="sng" dirty="0" smtClean="0">
                <a:solidFill>
                  <a:srgbClr val="FFFF00"/>
                </a:solidFill>
              </a:rPr>
              <a:t>Tři</a:t>
            </a:r>
            <a:r>
              <a:rPr lang="cs-CZ" dirty="0" smtClean="0">
                <a:solidFill>
                  <a:srgbClr val="FFFF00"/>
                </a:solidFill>
              </a:rPr>
              <a:t>. 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(Měl jsem tři housky.)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Vsuvka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Myšlenka, vložená do věty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Odděluje se po obou stranách čárkou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Některé ustálené výrazy jako </a:t>
            </a:r>
            <a:r>
              <a:rPr lang="cs-CZ" i="1" dirty="0" smtClean="0">
                <a:solidFill>
                  <a:srgbClr val="FFFF00"/>
                </a:solidFill>
              </a:rPr>
              <a:t>ovšem, prosím apod.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nemusíme, </a:t>
            </a:r>
            <a:r>
              <a:rPr lang="cs-CZ" dirty="0" smtClean="0">
                <a:solidFill>
                  <a:srgbClr val="FFFF00"/>
                </a:solidFill>
              </a:rPr>
              <a:t>ale můžeme oddělit čárkou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Příklady: Stalo se to, mám takový dojem, v pátek.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Byla to, jak už jsem říkal, těžká doba.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Stoupněte </a:t>
            </a:r>
            <a:r>
              <a:rPr lang="cs-CZ" dirty="0" smtClean="0">
                <a:solidFill>
                  <a:srgbClr val="FFFF00"/>
                </a:solidFill>
              </a:rPr>
              <a:t>si, prosím, </a:t>
            </a:r>
            <a:r>
              <a:rPr lang="cs-CZ" dirty="0" smtClean="0">
                <a:solidFill>
                  <a:srgbClr val="FFFF00"/>
                </a:solidFill>
              </a:rPr>
              <a:t>tamhle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Oslovení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Jednoslovné i víceslovné oslovení vždy oddělujeme čárkou (čárkami, je li uprostřed věty)</a:t>
            </a:r>
          </a:p>
          <a:p>
            <a:r>
              <a:rPr lang="cs-CZ" dirty="0" smtClean="0">
                <a:solidFill>
                  <a:srgbClr val="FFFF00"/>
                </a:solidFill>
              </a:rPr>
              <a:t>Příklady: </a:t>
            </a:r>
            <a:r>
              <a:rPr lang="cs-CZ" u="sng" dirty="0" smtClean="0">
                <a:solidFill>
                  <a:srgbClr val="FFFF00"/>
                </a:solidFill>
              </a:rPr>
              <a:t>Babičko</a:t>
            </a:r>
            <a:r>
              <a:rPr lang="cs-CZ" dirty="0" smtClean="0">
                <a:solidFill>
                  <a:srgbClr val="FFFF00"/>
                </a:solidFill>
              </a:rPr>
              <a:t>, přijeď brzy.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Dejte to, </a:t>
            </a:r>
            <a:r>
              <a:rPr lang="cs-CZ" u="sng" dirty="0" smtClean="0">
                <a:solidFill>
                  <a:srgbClr val="FFFF00"/>
                </a:solidFill>
              </a:rPr>
              <a:t>pane tajemníku</a:t>
            </a:r>
            <a:r>
              <a:rPr lang="cs-CZ" dirty="0" smtClean="0">
                <a:solidFill>
                  <a:srgbClr val="FFFF00"/>
                </a:solidFill>
              </a:rPr>
              <a:t>, do zápisu.</a:t>
            </a:r>
          </a:p>
          <a:p>
            <a:pPr>
              <a:buNone/>
            </a:pPr>
            <a:r>
              <a:rPr lang="cs-CZ" dirty="0">
                <a:solidFill>
                  <a:srgbClr val="FFFF00"/>
                </a:solidFill>
              </a:rPr>
              <a:t>	</a:t>
            </a:r>
            <a:r>
              <a:rPr lang="cs-CZ" dirty="0" smtClean="0">
                <a:solidFill>
                  <a:srgbClr val="FFFF00"/>
                </a:solidFill>
              </a:rPr>
              <a:t>		To se ti povedlo, </a:t>
            </a:r>
            <a:r>
              <a:rPr lang="cs-CZ" u="sng" dirty="0" smtClean="0">
                <a:solidFill>
                  <a:srgbClr val="FFFF00"/>
                </a:solidFill>
              </a:rPr>
              <a:t>ty hrdino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  <a:endParaRPr lang="cs-CZ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105</Words>
  <Application>Microsoft Office PowerPoint</Application>
  <PresentationFormat>Předvádění na obrazovce (4:3)</PresentationFormat>
  <Paragraphs>28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Samostatný větný člen</vt:lpstr>
      <vt:lpstr>Věta neúplná</vt:lpstr>
      <vt:lpstr>Vsuvka</vt:lpstr>
      <vt:lpstr>Oslovení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Samostatný větný člen, vsuvka, věta neúplná</dc:title>
  <dc:creator>Hoření</dc:creator>
  <cp:lastModifiedBy>Dum</cp:lastModifiedBy>
  <cp:revision>8</cp:revision>
  <dcterms:created xsi:type="dcterms:W3CDTF">2013-06-07T11:33:36Z</dcterms:created>
  <dcterms:modified xsi:type="dcterms:W3CDTF">2014-10-22T12:27:07Z</dcterms:modified>
</cp:coreProperties>
</file>