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54A20-1AC5-4E3A-943A-B83D6B867BC0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21D-ACBC-46CD-9A20-F70A1EC62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54A20-1AC5-4E3A-943A-B83D6B867BC0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21D-ACBC-46CD-9A20-F70A1EC62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54A20-1AC5-4E3A-943A-B83D6B867BC0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21D-ACBC-46CD-9A20-F70A1EC62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54A20-1AC5-4E3A-943A-B83D6B867BC0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21D-ACBC-46CD-9A20-F70A1EC62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54A20-1AC5-4E3A-943A-B83D6B867BC0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21D-ACBC-46CD-9A20-F70A1EC62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54A20-1AC5-4E3A-943A-B83D6B867BC0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21D-ACBC-46CD-9A20-F70A1EC62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54A20-1AC5-4E3A-943A-B83D6B867BC0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21D-ACBC-46CD-9A20-F70A1EC62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54A20-1AC5-4E3A-943A-B83D6B867BC0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21D-ACBC-46CD-9A20-F70A1EC62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54A20-1AC5-4E3A-943A-B83D6B867BC0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21D-ACBC-46CD-9A20-F70A1EC62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54A20-1AC5-4E3A-943A-B83D6B867BC0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21D-ACBC-46CD-9A20-F70A1EC62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54A20-1AC5-4E3A-943A-B83D6B867BC0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CF721D-ACBC-46CD-9A20-F70A1EC62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C54A20-1AC5-4E3A-943A-B83D6B867BC0}" type="datetimeFigureOut">
              <a:rPr lang="cs-CZ" smtClean="0"/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F721D-ACBC-46CD-9A20-F70A1EC62D1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690563"/>
            <a:ext cx="7864475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180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50" y="908720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4961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Věta oznamovací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Prosté oznámení, informace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Tečka za větou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Klesavá melodie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Příklady: Přijdeme zítra.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Bolí mě hlava.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Věta tázací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472518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Dotaz, otázka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Za větou se píše otazník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Věta tázací </a:t>
            </a:r>
            <a:r>
              <a:rPr lang="cs-CZ" u="sng" dirty="0" smtClean="0">
                <a:solidFill>
                  <a:srgbClr val="FFFF00"/>
                </a:solidFill>
              </a:rPr>
              <a:t>doplňovací: </a:t>
            </a:r>
          </a:p>
          <a:p>
            <a:pPr lvl="2"/>
            <a:r>
              <a:rPr lang="cs-CZ" dirty="0" smtClean="0">
                <a:solidFill>
                  <a:srgbClr val="FFFF00"/>
                </a:solidFill>
              </a:rPr>
              <a:t>nelze odpovědět </a:t>
            </a:r>
            <a:r>
              <a:rPr lang="cs-CZ" i="1" dirty="0" smtClean="0">
                <a:solidFill>
                  <a:srgbClr val="FFFF00"/>
                </a:solidFill>
              </a:rPr>
              <a:t>ano, ne, </a:t>
            </a:r>
            <a:r>
              <a:rPr lang="cs-CZ" dirty="0" smtClean="0">
                <a:solidFill>
                  <a:srgbClr val="FFFF00"/>
                </a:solidFill>
              </a:rPr>
              <a:t>odpověď musí být doplněna</a:t>
            </a:r>
          </a:p>
          <a:p>
            <a:pPr lvl="2"/>
            <a:r>
              <a:rPr lang="cs-CZ" dirty="0">
                <a:solidFill>
                  <a:srgbClr val="FFFF00"/>
                </a:solidFill>
              </a:rPr>
              <a:t>m</a:t>
            </a:r>
            <a:r>
              <a:rPr lang="cs-CZ" dirty="0" smtClean="0">
                <a:solidFill>
                  <a:srgbClr val="FFFF00"/>
                </a:solidFill>
              </a:rPr>
              <a:t>elodie stoupavě klesavá</a:t>
            </a:r>
          </a:p>
          <a:p>
            <a:pPr lvl="2"/>
            <a:r>
              <a:rPr lang="cs-CZ" dirty="0" smtClean="0">
                <a:solidFill>
                  <a:srgbClr val="FFFF00"/>
                </a:solidFill>
              </a:rPr>
              <a:t>Příklad: Kolik je hodin? Kde máš hodinky? Kdy přijdeš?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Věta tázací zjišťovací</a:t>
            </a:r>
          </a:p>
          <a:p>
            <a:pPr lvl="2"/>
            <a:r>
              <a:rPr lang="cs-CZ" dirty="0">
                <a:solidFill>
                  <a:srgbClr val="FFFF00"/>
                </a:solidFill>
              </a:rPr>
              <a:t>l</a:t>
            </a:r>
            <a:r>
              <a:rPr lang="cs-CZ" dirty="0" smtClean="0">
                <a:solidFill>
                  <a:srgbClr val="FFFF00"/>
                </a:solidFill>
              </a:rPr>
              <a:t>ze odpovědět </a:t>
            </a:r>
            <a:r>
              <a:rPr lang="cs-CZ" i="1" dirty="0" smtClean="0">
                <a:solidFill>
                  <a:srgbClr val="FFFF00"/>
                </a:solidFill>
              </a:rPr>
              <a:t>ano, ne</a:t>
            </a:r>
          </a:p>
          <a:p>
            <a:pPr lvl="2"/>
            <a:r>
              <a:rPr lang="cs-CZ" dirty="0">
                <a:solidFill>
                  <a:srgbClr val="FFFF00"/>
                </a:solidFill>
              </a:rPr>
              <a:t>m</a:t>
            </a:r>
            <a:r>
              <a:rPr lang="cs-CZ" dirty="0" smtClean="0">
                <a:solidFill>
                  <a:srgbClr val="FFFF00"/>
                </a:solidFill>
              </a:rPr>
              <a:t>elodie stoupavá</a:t>
            </a:r>
          </a:p>
          <a:p>
            <a:pPr lvl="2"/>
            <a:r>
              <a:rPr lang="cs-CZ" dirty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říklad: Máš hlad? Viděl jsi ten film? Přijdeš zítra k nám?</a:t>
            </a:r>
          </a:p>
          <a:p>
            <a:pPr lvl="2">
              <a:buNone/>
            </a:pPr>
            <a:r>
              <a:rPr lang="cs-CZ" dirty="0" smtClean="0">
                <a:solidFill>
                  <a:srgbClr val="FFFF00"/>
                </a:solidFill>
              </a:rPr>
              <a:t>																						</a:t>
            </a:r>
            <a:endParaRPr lang="cs-CZ" dirty="0">
              <a:solidFill>
                <a:srgbClr val="FFFF00"/>
              </a:solidFill>
            </a:endParaRPr>
          </a:p>
          <a:p>
            <a:pPr lvl="2">
              <a:buNone/>
            </a:pPr>
            <a:endParaRPr lang="cs-CZ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Věta rozkazovací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Rozkaz, zákaz, výzva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Za větou se píše tečka, popř. vykřičník,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podle důraznosti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Příklady: Mluv pomaleji. Stůjte! Podej mi to.</a:t>
            </a:r>
          </a:p>
          <a:p>
            <a:pPr>
              <a:buNone/>
            </a:pP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Věta přací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Přání, často citové zabarvení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Často začíná částicemi </a:t>
            </a:r>
            <a:r>
              <a:rPr lang="cs-CZ" i="1" dirty="0" smtClean="0">
                <a:solidFill>
                  <a:srgbClr val="FFFF00"/>
                </a:solidFill>
              </a:rPr>
              <a:t>kéž, ať, nechť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Na konci věty je vykřičník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Příklady: Kéž by se to nestalo! Ať je už teplo!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Věta zvolací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Má tvar věty oznamovací, popř. tázací, pronesené vzrušeným tónem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Silný citový náboj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Za větou bývá vykřičník, popř. vykřičník 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s otazníkem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Příklady: Cos, prosím tě dělal!? No, to se ti 		povedlo!</a:t>
            </a:r>
          </a:p>
          <a:p>
            <a:pPr>
              <a:buNone/>
            </a:pP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156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Věta oznamovací</vt:lpstr>
      <vt:lpstr>Věta tázací</vt:lpstr>
      <vt:lpstr>Věta rozkazovací</vt:lpstr>
      <vt:lpstr>Věta přací</vt:lpstr>
      <vt:lpstr>Věta zvolací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Věty podle postoje mluvčího</dc:title>
  <dc:creator>Hoření</dc:creator>
  <cp:lastModifiedBy>Uživatel</cp:lastModifiedBy>
  <cp:revision>10</cp:revision>
  <dcterms:created xsi:type="dcterms:W3CDTF">2013-06-07T10:42:33Z</dcterms:created>
  <dcterms:modified xsi:type="dcterms:W3CDTF">2014-10-13T05:00:12Z</dcterms:modified>
</cp:coreProperties>
</file>