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61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F9A05-73C0-48DC-B634-767F7DA06A64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E69B-17F8-414F-87FA-515F4A509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F9A05-73C0-48DC-B634-767F7DA06A64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E69B-17F8-414F-87FA-515F4A509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F9A05-73C0-48DC-B634-767F7DA06A64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E69B-17F8-414F-87FA-515F4A509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F9A05-73C0-48DC-B634-767F7DA06A64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E69B-17F8-414F-87FA-515F4A509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F9A05-73C0-48DC-B634-767F7DA06A64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E69B-17F8-414F-87FA-515F4A509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F9A05-73C0-48DC-B634-767F7DA06A64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E69B-17F8-414F-87FA-515F4A509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F9A05-73C0-48DC-B634-767F7DA06A64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E69B-17F8-414F-87FA-515F4A509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F9A05-73C0-48DC-B634-767F7DA06A64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E69B-17F8-414F-87FA-515F4A509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F9A05-73C0-48DC-B634-767F7DA06A64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E69B-17F8-414F-87FA-515F4A509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F9A05-73C0-48DC-B634-767F7DA06A64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E69B-17F8-414F-87FA-515F4A509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F9A05-73C0-48DC-B634-767F7DA06A64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E69B-17F8-414F-87FA-515F4A509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CF9A05-73C0-48DC-B634-767F7DA06A64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91E69B-17F8-414F-87FA-515F4A5098B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63" y="690563"/>
            <a:ext cx="7864475" cy="5475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7508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80728"/>
            <a:ext cx="7785100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7197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FF00"/>
                </a:solidFill>
              </a:rPr>
              <a:t>Podmět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Ptáme se: Kdo, co?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Vyjadřuje, kdo nebo co něco dělá, to co je 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v přísudku.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Může být holý, rozvitý, několikanásobný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Může být vyjádřený, nevyjádřený, všeobecný</a:t>
            </a:r>
          </a:p>
          <a:p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Podmět holý, rozvitý, 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 několikanásobný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(příklady)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3071810"/>
            <a:ext cx="8543956" cy="2168533"/>
          </a:xfrm>
        </p:spPr>
        <p:txBody>
          <a:bodyPr/>
          <a:lstStyle/>
          <a:p>
            <a:r>
              <a:rPr lang="cs-CZ" u="sng" dirty="0" smtClean="0">
                <a:solidFill>
                  <a:srgbClr val="FFFF00"/>
                </a:solidFill>
              </a:rPr>
              <a:t>Chlapci</a:t>
            </a:r>
            <a:r>
              <a:rPr lang="cs-CZ" dirty="0" smtClean="0">
                <a:solidFill>
                  <a:srgbClr val="FFFF00"/>
                </a:solidFill>
              </a:rPr>
              <a:t> vyhráli turnaj. (holý)</a:t>
            </a:r>
          </a:p>
          <a:p>
            <a:r>
              <a:rPr lang="cs-CZ" u="sng" dirty="0" smtClean="0">
                <a:solidFill>
                  <a:srgbClr val="FFFF00"/>
                </a:solidFill>
              </a:rPr>
              <a:t>Naši chlapci</a:t>
            </a:r>
            <a:r>
              <a:rPr lang="cs-CZ" dirty="0" smtClean="0">
                <a:solidFill>
                  <a:srgbClr val="FFFF00"/>
                </a:solidFill>
              </a:rPr>
              <a:t> vyhráli turnaj. (rozvitý)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Chlapci i dívky vyhráli turnaj. (několikanásobný)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Podmět vyjádřený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Bývá vyjádřen: </a:t>
            </a:r>
            <a:r>
              <a:rPr lang="cs-CZ" dirty="0" err="1" smtClean="0">
                <a:solidFill>
                  <a:srgbClr val="FFFF00"/>
                </a:solidFill>
              </a:rPr>
              <a:t>podst</a:t>
            </a:r>
            <a:r>
              <a:rPr lang="cs-CZ" dirty="0" smtClean="0">
                <a:solidFill>
                  <a:srgbClr val="FFFF00"/>
                </a:solidFill>
              </a:rPr>
              <a:t>. jménem, zájmenem, číslovkou, infinitivem slovesa, citoslovcem, apod.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Příklady: Naše </a:t>
            </a:r>
            <a:r>
              <a:rPr lang="cs-CZ" u="sng" dirty="0" smtClean="0">
                <a:solidFill>
                  <a:srgbClr val="FFFF00"/>
                </a:solidFill>
              </a:rPr>
              <a:t>maminka</a:t>
            </a:r>
            <a:r>
              <a:rPr lang="cs-CZ" dirty="0" smtClean="0">
                <a:solidFill>
                  <a:srgbClr val="FFFF00"/>
                </a:solidFill>
              </a:rPr>
              <a:t> přinesla oběd.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Já pojedu na výlet.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Druzí vystoupí z řady.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Pracovat znamená žít.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Ozvalo se „au“.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Podmět nevyjádřený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Známe jej z tvaru slovesa, popř. z předchozí věty.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Příklad:  Půjdu zítra do školy. (já)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Chlapci přišli včas. Připravili si věci.(chlapci)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Podmět všeobecný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Zvláštní druh podmětu nevyjádřeného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Nemůžeme konkrétně určit osobu (osoby) 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v podmětu.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Příklad:  Na náměstí měli dobrou zmrzlinu.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V televizi vysílali hezký pořad.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112</Words>
  <Application>Microsoft Office PowerPoint</Application>
  <PresentationFormat>Předvádění na obrazovce (4:3)</PresentationFormat>
  <Paragraphs>28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Podmět</vt:lpstr>
      <vt:lpstr>Podmět holý, rozvitý,   několikanásobný (příklady)</vt:lpstr>
      <vt:lpstr>Podmět vyjádřený</vt:lpstr>
      <vt:lpstr>Podmět nevyjádřený</vt:lpstr>
      <vt:lpstr>Podmět všeobecný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větné členy</dc:title>
  <dc:creator>Hoření</dc:creator>
  <cp:lastModifiedBy>Uživatel</cp:lastModifiedBy>
  <cp:revision>9</cp:revision>
  <dcterms:created xsi:type="dcterms:W3CDTF">2013-06-06T06:34:43Z</dcterms:created>
  <dcterms:modified xsi:type="dcterms:W3CDTF">2014-10-13T05:01:53Z</dcterms:modified>
</cp:coreProperties>
</file>