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6" r:id="rId3"/>
    <p:sldId id="257" r:id="rId4"/>
    <p:sldId id="306" r:id="rId5"/>
    <p:sldId id="307" r:id="rId6"/>
    <p:sldId id="258" r:id="rId7"/>
    <p:sldId id="304" r:id="rId8"/>
    <p:sldId id="305" r:id="rId9"/>
    <p:sldId id="260" r:id="rId10"/>
    <p:sldId id="301" r:id="rId11"/>
    <p:sldId id="303" r:id="rId12"/>
    <p:sldId id="261" r:id="rId13"/>
    <p:sldId id="316" r:id="rId14"/>
    <p:sldId id="317" r:id="rId15"/>
    <p:sldId id="262" r:id="rId16"/>
    <p:sldId id="314" r:id="rId17"/>
    <p:sldId id="315" r:id="rId18"/>
    <p:sldId id="324" r:id="rId19"/>
    <p:sldId id="312" r:id="rId20"/>
    <p:sldId id="313" r:id="rId21"/>
    <p:sldId id="264" r:id="rId22"/>
    <p:sldId id="310" r:id="rId23"/>
    <p:sldId id="311" r:id="rId24"/>
    <p:sldId id="318" r:id="rId25"/>
    <p:sldId id="319" r:id="rId26"/>
    <p:sldId id="320" r:id="rId27"/>
    <p:sldId id="321" r:id="rId28"/>
    <p:sldId id="322" r:id="rId29"/>
    <p:sldId id="323" r:id="rId30"/>
    <p:sldId id="325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00"/>
    <a:srgbClr val="6699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7" autoAdjust="0"/>
    <p:restoredTop sz="94660"/>
  </p:normalViewPr>
  <p:slideViewPr>
    <p:cSldViewPr>
      <p:cViewPr>
        <p:scale>
          <a:sx n="76" d="100"/>
          <a:sy n="76" d="100"/>
        </p:scale>
        <p:origin x="-115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D104C1-ACD0-478F-B051-8660954B9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E98CFB-E453-471E-9F01-57A96895F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FF7826-D94E-4A2D-B06C-8A18F16218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BEB31B-78FE-4A75-89B0-5F555922F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AC1B9-1BA5-4386-8AA6-C5C88518E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9345DB-A9DA-4657-8CFA-F08EFA29F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CCAFD-E6F8-4126-B405-D5F466570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B9928-193F-4CE7-B75A-D0B4DA7D2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5F38A-53F4-4F3A-B9E8-DAE8617CA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1D53A7-0973-41D4-A774-6EBB379A0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0E126C-4A25-4968-890D-C175D0008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9DFD72A-8F7C-4F10-B7B2-0DB8CDC4A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250825" y="764704"/>
            <a:ext cx="8569325" cy="6264275"/>
          </a:xfrm>
          <a:prstGeom prst="rect">
            <a:avLst/>
          </a:prstGeom>
          <a:solidFill>
            <a:srgbClr val="99CC00"/>
          </a:solidFill>
          <a:ln>
            <a:noFill/>
          </a:ln>
        </p:spPr>
        <p:txBody>
          <a:bodyPr wrap="none" anchor="ctr"/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6488579"/>
              </p:ext>
            </p:extLst>
          </p:nvPr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VY_32_Inovace_GR07_Hoř01_14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Červen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Jiří Hoření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Český jazyk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Gramatika pro první a druhý ročník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osmiletého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Skladba a pravopis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– test II.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  <a:tr h="318029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a 2. ročník osmiletého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/>
                </a:tc>
              </a:tr>
            </a:tbl>
          </a:graphicData>
        </a:graphic>
      </p:graphicFrame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963" y="4581525"/>
            <a:ext cx="5861050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004373"/>
              </p:ext>
            </p:extLst>
          </p:nvPr>
        </p:nvGraphicFramePr>
        <p:xfrm>
          <a:off x="611188" y="836613"/>
          <a:ext cx="7777162" cy="828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4237"/>
                <a:gridCol w="6192925"/>
              </a:tblGrid>
              <a:tr h="457551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55" marB="45755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Prezentace slouží k procvičování pravopisu.</a:t>
                      </a:r>
                    </a:p>
                  </a:txBody>
                  <a:tcPr marL="91444" marR="91444" marT="45755" marB="45755"/>
                </a:tc>
              </a:tr>
              <a:tr h="371124">
                <a:tc>
                  <a:txBody>
                    <a:bodyPr/>
                    <a:lstStyle/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Očekávané výstupy: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55" marB="45755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Žák správně odpovídá.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55" marB="4575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8903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Všichni jsme se těšil_ na prázdniny.</a:t>
            </a:r>
          </a:p>
        </p:txBody>
      </p:sp>
      <p:sp>
        <p:nvSpPr>
          <p:cNvPr id="3075" name="AutoShape 9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042988" y="2565400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8000"/>
              <a:t>   i</a:t>
            </a:r>
          </a:p>
        </p:txBody>
      </p:sp>
      <p:sp>
        <p:nvSpPr>
          <p:cNvPr id="3076" name="AutoShape 10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08625" y="2565400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8000"/>
              <a:t>   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8313" y="274638"/>
            <a:ext cx="8064500" cy="2722562"/>
          </a:xfrm>
        </p:spPr>
        <p:txBody>
          <a:bodyPr/>
          <a:lstStyle/>
          <a:p>
            <a:pPr eaLnBrk="1" hangingPunct="1"/>
            <a:r>
              <a:rPr lang="cs-CZ" sz="8800" smtClean="0">
                <a:cs typeface="Aharoni" pitchFamily="2" charset="-79"/>
              </a:rPr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659563" y="4724400"/>
            <a:ext cx="1873250" cy="9366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395288" y="3789363"/>
            <a:ext cx="1944687" cy="10795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Moc jsem tomu neporozum_l .</a:t>
            </a:r>
          </a:p>
        </p:txBody>
      </p:sp>
      <p:sp>
        <p:nvSpPr>
          <p:cNvPr id="6147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116013" y="2565400"/>
            <a:ext cx="2376487" cy="1584325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8000"/>
              <a:t> ně</a:t>
            </a:r>
          </a:p>
        </p:txBody>
      </p:sp>
      <p:sp>
        <p:nvSpPr>
          <p:cNvPr id="6148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364163" y="2565400"/>
            <a:ext cx="2376487" cy="1584325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sz="8000"/>
              <a:t>   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8313" y="274638"/>
            <a:ext cx="8064500" cy="2722562"/>
          </a:xfrm>
        </p:spPr>
        <p:txBody>
          <a:bodyPr/>
          <a:lstStyle/>
          <a:p>
            <a:pPr eaLnBrk="1" hangingPunct="1"/>
            <a:r>
              <a:rPr lang="cs-CZ" sz="8800" smtClean="0">
                <a:cs typeface="Aharoni" pitchFamily="2" charset="-79"/>
              </a:rPr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659563" y="4724400"/>
            <a:ext cx="1873250" cy="9366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395288" y="3789363"/>
            <a:ext cx="1944687" cy="10795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Konečně dopadl_ pachatele.</a:t>
            </a:r>
          </a:p>
        </p:txBody>
      </p:sp>
      <p:sp>
        <p:nvSpPr>
          <p:cNvPr id="9219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i</a:t>
            </a:r>
          </a:p>
        </p:txBody>
      </p:sp>
      <p:sp>
        <p:nvSpPr>
          <p:cNvPr id="9220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651500" y="2565400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68313" y="274638"/>
            <a:ext cx="8064500" cy="2722562"/>
          </a:xfrm>
        </p:spPr>
        <p:txBody>
          <a:bodyPr/>
          <a:lstStyle/>
          <a:p>
            <a:pPr eaLnBrk="1" hangingPunct="1"/>
            <a:r>
              <a:rPr lang="cs-CZ" sz="8800" smtClean="0">
                <a:cs typeface="Aharoni" pitchFamily="2" charset="-79"/>
              </a:rPr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659563" y="4724400"/>
            <a:ext cx="1873250" cy="9366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5" name="Šipka doleva 4">
            <a:hlinkClick r:id="rId2" action="ppaction://hlinksldjump"/>
          </p:cNvPr>
          <p:cNvSpPr/>
          <p:nvPr/>
        </p:nvSpPr>
        <p:spPr>
          <a:xfrm>
            <a:off x="395288" y="3789363"/>
            <a:ext cx="1944687" cy="10795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Tam_jši obyvatelé byli velice příjemní.</a:t>
            </a:r>
          </a:p>
        </p:txBody>
      </p:sp>
      <p:sp>
        <p:nvSpPr>
          <p:cNvPr id="12291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ě</a:t>
            </a:r>
          </a:p>
        </p:txBody>
      </p:sp>
      <p:sp>
        <p:nvSpPr>
          <p:cNvPr id="12292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80063" y="2492375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300788" y="4292600"/>
            <a:ext cx="2447925" cy="1296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Škola nám již _končila.</a:t>
            </a:r>
          </a:p>
        </p:txBody>
      </p:sp>
      <p:sp>
        <p:nvSpPr>
          <p:cNvPr id="15363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s</a:t>
            </a:r>
          </a:p>
        </p:txBody>
      </p:sp>
      <p:sp>
        <p:nvSpPr>
          <p:cNvPr id="15364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80063" y="2565400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300788" y="4292600"/>
            <a:ext cx="2447925" cy="1296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Zeptal se m_, kdy odjíždím.</a:t>
            </a:r>
          </a:p>
        </p:txBody>
      </p:sp>
      <p:sp>
        <p:nvSpPr>
          <p:cNvPr id="18435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1000125" y="2489200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ě</a:t>
            </a:r>
          </a:p>
        </p:txBody>
      </p:sp>
      <p:sp>
        <p:nvSpPr>
          <p:cNvPr id="1843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80063" y="2492375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300788" y="4292600"/>
            <a:ext cx="2447925" cy="1296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Koně se dal_ do klusu.</a:t>
            </a:r>
          </a:p>
        </p:txBody>
      </p:sp>
      <p:sp>
        <p:nvSpPr>
          <p:cNvPr id="21507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y</a:t>
            </a:r>
          </a:p>
        </p:txBody>
      </p:sp>
      <p:sp>
        <p:nvSpPr>
          <p:cNvPr id="21508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08625" y="2565400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300788" y="4292600"/>
            <a:ext cx="2447925" cy="1296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Čápi seděl_ na komíně. </a:t>
            </a:r>
          </a:p>
        </p:txBody>
      </p:sp>
      <p:sp>
        <p:nvSpPr>
          <p:cNvPr id="27651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i</a:t>
            </a:r>
          </a:p>
        </p:txBody>
      </p:sp>
      <p:sp>
        <p:nvSpPr>
          <p:cNvPr id="27652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580063" y="2492375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300788" y="4292600"/>
            <a:ext cx="2447925" cy="1296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Děti si hrál_ na hřišti.</a:t>
            </a:r>
          </a:p>
        </p:txBody>
      </p:sp>
      <p:sp>
        <p:nvSpPr>
          <p:cNvPr id="30723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971550" y="2492375"/>
            <a:ext cx="2376488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y</a:t>
            </a:r>
          </a:p>
        </p:txBody>
      </p:sp>
      <p:sp>
        <p:nvSpPr>
          <p:cNvPr id="30724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5364163" y="2492375"/>
            <a:ext cx="2376487" cy="1582738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8000"/>
              <a:t>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49537"/>
          </a:xfrm>
        </p:spPr>
        <p:txBody>
          <a:bodyPr/>
          <a:lstStyle/>
          <a:p>
            <a:pPr eaLnBrk="1" hangingPunct="1"/>
            <a:r>
              <a:rPr lang="cs-CZ" sz="8800" smtClean="0"/>
              <a:t>Správně !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300788" y="4149725"/>
            <a:ext cx="2374900" cy="1223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762"/>
          </a:xfrm>
        </p:spPr>
        <p:txBody>
          <a:bodyPr/>
          <a:lstStyle/>
          <a:p>
            <a:pPr eaLnBrk="1" hangingPunct="1"/>
            <a:r>
              <a:rPr lang="cs-CZ" sz="8800" smtClean="0"/>
              <a:t>Špatně !</a:t>
            </a:r>
          </a:p>
        </p:txBody>
      </p:sp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250825" y="3860800"/>
            <a:ext cx="2449513" cy="15128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2420888"/>
            <a:ext cx="55446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KONEC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221</Words>
  <Application>Microsoft Office PowerPoint</Application>
  <PresentationFormat>Předvádění na obrazovce (4:3)</PresentationFormat>
  <Paragraphs>74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Výchozí návrh</vt:lpstr>
      <vt:lpstr>Prezentace aplikace PowerPoint</vt:lpstr>
      <vt:lpstr>Prezentace aplikace PowerPoint</vt:lpstr>
      <vt:lpstr>Všichni jsme se těšil_ na prázdniny.</vt:lpstr>
      <vt:lpstr>Správně !</vt:lpstr>
      <vt:lpstr>Špatně !</vt:lpstr>
      <vt:lpstr>Moc jsem tomu neporozum_l .</vt:lpstr>
      <vt:lpstr>Správně !</vt:lpstr>
      <vt:lpstr>Špatně !</vt:lpstr>
      <vt:lpstr>Konečně dopadl_ pachatele.</vt:lpstr>
      <vt:lpstr>Správně !</vt:lpstr>
      <vt:lpstr>Špatně !</vt:lpstr>
      <vt:lpstr>Tam_jši obyvatelé byli velice příjemní.</vt:lpstr>
      <vt:lpstr>Správně !</vt:lpstr>
      <vt:lpstr>Špatně !</vt:lpstr>
      <vt:lpstr>Škola nám již _končila.</vt:lpstr>
      <vt:lpstr>Správně !</vt:lpstr>
      <vt:lpstr>Špatně !</vt:lpstr>
      <vt:lpstr>Zeptal se m_, kdy odjíždím.</vt:lpstr>
      <vt:lpstr>Správně !</vt:lpstr>
      <vt:lpstr>Špatně !</vt:lpstr>
      <vt:lpstr>Koně se dal_ do klusu.</vt:lpstr>
      <vt:lpstr>Správně !</vt:lpstr>
      <vt:lpstr>Špatně !</vt:lpstr>
      <vt:lpstr>Čápi seděl_ na komíně. </vt:lpstr>
      <vt:lpstr>Správně !</vt:lpstr>
      <vt:lpstr>Špatně !</vt:lpstr>
      <vt:lpstr>Děti si hrál_ na hřišti.</vt:lpstr>
      <vt:lpstr>Správně !</vt:lpstr>
      <vt:lpstr>Špatně !</vt:lpstr>
      <vt:lpstr>Prezentace aplikace PowerPoint</vt:lpstr>
    </vt:vector>
  </TitlesOfParts>
  <Company>Gymnázium Roudnice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z českého jazyka</dc:title>
  <dc:creator>ivt</dc:creator>
  <cp:lastModifiedBy>Uživatel</cp:lastModifiedBy>
  <cp:revision>29</cp:revision>
  <dcterms:created xsi:type="dcterms:W3CDTF">2013-04-11T09:11:07Z</dcterms:created>
  <dcterms:modified xsi:type="dcterms:W3CDTF">2014-09-17T09:02:50Z</dcterms:modified>
</cp:coreProperties>
</file>