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6" r:id="rId2"/>
    <p:sldId id="278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7" r:id="rId21"/>
    <p:sldId id="276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30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7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8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9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0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1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2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3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4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5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6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7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8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9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20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21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22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23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24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25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</p:grpSp>
      <p:sp>
        <p:nvSpPr>
          <p:cNvPr id="5144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145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dt" sz="quarter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" name="Rectangle 2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2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30CAD-ABF4-4C01-B2DE-53646AE5A7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C47D3E-B981-4AD3-9E35-907094F1D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DAAA7-418A-4064-811D-FC887C1C55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3F78ED-A17C-41B1-B445-EC0F26A4FF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DA1AD5-A59D-4F1E-9E04-5AE35F8174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5EA77-E516-41BE-8DE2-E7F06DC70F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1F0DD4-A7DB-4F95-BA17-0A0C7536BC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B14DFE-6D80-46C0-812E-094CBE30D4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495611-CA8A-48AC-9AE3-0075CE5FFF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0B0A48-1406-4BF8-99CF-3787DB7A6F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93175D-3B99-4C32-A4E8-848891EF26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4099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00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01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02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03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04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05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06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07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08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09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10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11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12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13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14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15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16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17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18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119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</p:grpSp>
      <p:sp>
        <p:nvSpPr>
          <p:cNvPr id="4120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21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22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3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fld id="{20784CE1-7D80-4899-ACB7-E5B0EB1A2E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124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63" y="690563"/>
            <a:ext cx="7864475" cy="54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450" y="836712"/>
            <a:ext cx="7785100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492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Co je správně?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>
                <a:hlinkClick r:id="rId2" action="ppaction://hlinksldjump"/>
              </a:rPr>
              <a:t>Byli jsme u babičky v Třeboni</a:t>
            </a:r>
            <a:endParaRPr lang="cs-CZ"/>
          </a:p>
          <a:p>
            <a:pPr eaLnBrk="1" hangingPunct="1">
              <a:defRPr/>
            </a:pPr>
            <a:r>
              <a:rPr lang="cs-CZ">
                <a:hlinkClick r:id="rId3" action="ppaction://hlinksldjump"/>
              </a:rPr>
              <a:t>Bily jsme u babičky v Třeboni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Výborně!!</a:t>
            </a:r>
          </a:p>
        </p:txBody>
      </p:sp>
      <p:sp>
        <p:nvSpPr>
          <p:cNvPr id="5125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4932363" y="3141663"/>
            <a:ext cx="1800225" cy="935037"/>
          </a:xfrm>
          <a:prstGeom prst="rightArrow">
            <a:avLst>
              <a:gd name="adj1" fmla="val 50000"/>
              <a:gd name="adj2" fmla="val 4813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Ale ne! To je špatně</a:t>
            </a:r>
          </a:p>
        </p:txBody>
      </p:sp>
      <p:sp>
        <p:nvSpPr>
          <p:cNvPr id="6149" name="AutoShape 7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5219700" y="3284538"/>
            <a:ext cx="1873250" cy="1081087"/>
          </a:xfrm>
          <a:prstGeom prst="leftArrow">
            <a:avLst>
              <a:gd name="adj1" fmla="val 50000"/>
              <a:gd name="adj2" fmla="val 4331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Co je správně?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>
                <a:hlinkClick r:id="rId2" action="ppaction://hlinksldjump"/>
              </a:rPr>
              <a:t>Rodiče šli na třídní schůsku</a:t>
            </a:r>
            <a:endParaRPr lang="cs-CZ"/>
          </a:p>
          <a:p>
            <a:pPr eaLnBrk="1" hangingPunct="1">
              <a:defRPr/>
            </a:pPr>
            <a:r>
              <a:rPr lang="cs-CZ">
                <a:hlinkClick r:id="rId3" action="ppaction://hlinksldjump"/>
              </a:rPr>
              <a:t>Rodiče šli na třídní schůzku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Výborně!!</a:t>
            </a:r>
          </a:p>
        </p:txBody>
      </p:sp>
      <p:sp>
        <p:nvSpPr>
          <p:cNvPr id="8197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4932363" y="3141663"/>
            <a:ext cx="1800225" cy="935037"/>
          </a:xfrm>
          <a:prstGeom prst="rightArrow">
            <a:avLst>
              <a:gd name="adj1" fmla="val 50000"/>
              <a:gd name="adj2" fmla="val 4813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Ale ne! To je špatně</a:t>
            </a:r>
          </a:p>
        </p:txBody>
      </p:sp>
      <p:sp>
        <p:nvSpPr>
          <p:cNvPr id="9221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5219700" y="3284538"/>
            <a:ext cx="1873250" cy="1081087"/>
          </a:xfrm>
          <a:prstGeom prst="leftArrow">
            <a:avLst>
              <a:gd name="adj1" fmla="val 50000"/>
              <a:gd name="adj2" fmla="val 4331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Co je správně?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>
                <a:hlinkClick r:id="rId2" action="ppaction://hlinksldjump"/>
              </a:rPr>
              <a:t>Byli jsme v Lysé Nad Labem</a:t>
            </a:r>
            <a:endParaRPr lang="cs-CZ"/>
          </a:p>
          <a:p>
            <a:pPr eaLnBrk="1" hangingPunct="1">
              <a:defRPr/>
            </a:pPr>
            <a:r>
              <a:rPr lang="cs-CZ">
                <a:hlinkClick r:id="rId3" action="ppaction://hlinksldjump"/>
              </a:rPr>
              <a:t>Byli jsme v Lysé nad Labem</a:t>
            </a:r>
            <a:endParaRPr lang="cs-CZ"/>
          </a:p>
          <a:p>
            <a:pPr eaLnBrk="1" hangingPunct="1">
              <a:defRPr/>
            </a:pPr>
            <a:r>
              <a:rPr lang="cs-CZ">
                <a:hlinkClick r:id="rId2" action="ppaction://hlinksldjump"/>
              </a:rPr>
              <a:t>Byli jsme v Lysé nad labem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Výborně!!</a:t>
            </a:r>
          </a:p>
        </p:txBody>
      </p:sp>
      <p:sp>
        <p:nvSpPr>
          <p:cNvPr id="11269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4932363" y="3141663"/>
            <a:ext cx="1800225" cy="935037"/>
          </a:xfrm>
          <a:prstGeom prst="rightArrow">
            <a:avLst>
              <a:gd name="adj1" fmla="val 50000"/>
              <a:gd name="adj2" fmla="val 4813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Ale ne! To je špatně</a:t>
            </a:r>
          </a:p>
        </p:txBody>
      </p:sp>
      <p:sp>
        <p:nvSpPr>
          <p:cNvPr id="12293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5219700" y="3284538"/>
            <a:ext cx="1873250" cy="1081087"/>
          </a:xfrm>
          <a:prstGeom prst="leftArrow">
            <a:avLst>
              <a:gd name="adj1" fmla="val 50000"/>
              <a:gd name="adj2" fmla="val 4331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Co je správně?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>
                <a:hlinkClick r:id="rId2" action="ppaction://hlinksldjump"/>
              </a:rPr>
              <a:t>Koupila jsem nový mobil</a:t>
            </a:r>
            <a:endParaRPr lang="cs-CZ"/>
          </a:p>
          <a:p>
            <a:pPr eaLnBrk="1" hangingPunct="1">
              <a:defRPr/>
            </a:pPr>
            <a:r>
              <a:rPr lang="cs-CZ">
                <a:hlinkClick r:id="rId3" action="ppaction://hlinksldjump"/>
              </a:rPr>
              <a:t>Koupila sem nový mobil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Výborně!!</a:t>
            </a:r>
          </a:p>
        </p:txBody>
      </p:sp>
      <p:sp>
        <p:nvSpPr>
          <p:cNvPr id="14341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4932363" y="3141663"/>
            <a:ext cx="1800225" cy="935037"/>
          </a:xfrm>
          <a:prstGeom prst="rightArrow">
            <a:avLst>
              <a:gd name="adj1" fmla="val 50000"/>
              <a:gd name="adj2" fmla="val 4813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Ale ne! To je špatně</a:t>
            </a:r>
          </a:p>
        </p:txBody>
      </p:sp>
      <p:sp>
        <p:nvSpPr>
          <p:cNvPr id="15365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5219700" y="3284538"/>
            <a:ext cx="1873250" cy="1081087"/>
          </a:xfrm>
          <a:prstGeom prst="leftArrow">
            <a:avLst>
              <a:gd name="adj1" fmla="val 50000"/>
              <a:gd name="adj2" fmla="val 4331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Co je správně?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>
                <a:hlinkClick r:id="rId2" action="ppaction://hlinksldjump"/>
              </a:rPr>
              <a:t>Nebyl jsem venku protože mě bolelo břicho</a:t>
            </a:r>
            <a:endParaRPr lang="cs-CZ" dirty="0"/>
          </a:p>
          <a:p>
            <a:pPr eaLnBrk="1" hangingPunct="1">
              <a:defRPr/>
            </a:pPr>
            <a:r>
              <a:rPr lang="cs-CZ" dirty="0">
                <a:hlinkClick r:id="rId3" action="ppaction://hlinksldjump"/>
              </a:rPr>
              <a:t>Nebyl jsem venku, protože mě bolelo břicho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Výborně!!</a:t>
            </a:r>
          </a:p>
        </p:txBody>
      </p:sp>
      <p:sp>
        <p:nvSpPr>
          <p:cNvPr id="17413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4932363" y="3141663"/>
            <a:ext cx="1800225" cy="935037"/>
          </a:xfrm>
          <a:prstGeom prst="rightArrow">
            <a:avLst>
              <a:gd name="adj1" fmla="val 50000"/>
              <a:gd name="adj2" fmla="val 4813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/>
              <a:t>Ale ne! To je špatně</a:t>
            </a:r>
          </a:p>
        </p:txBody>
      </p:sp>
      <p:sp>
        <p:nvSpPr>
          <p:cNvPr id="18437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5219700" y="3284538"/>
            <a:ext cx="1873250" cy="1081087"/>
          </a:xfrm>
          <a:prstGeom prst="leftArrow">
            <a:avLst>
              <a:gd name="adj1" fmla="val 50000"/>
              <a:gd name="adj2" fmla="val 4331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Co je správně?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>
                <a:hlinkClick r:id="rId2" action="ppaction://hlinksldjump"/>
              </a:rPr>
              <a:t>Nebyl jsem </a:t>
            </a:r>
            <a:r>
              <a:rPr lang="cs-CZ" dirty="0" smtClean="0">
                <a:hlinkClick r:id="rId2" action="ppaction://hlinksldjump"/>
              </a:rPr>
              <a:t>venku, </a:t>
            </a:r>
            <a:r>
              <a:rPr lang="cs-CZ" dirty="0">
                <a:hlinkClick r:id="rId2" action="ppaction://hlinksldjump"/>
              </a:rPr>
              <a:t>protože mě bolelo břicho – VV účelová</a:t>
            </a:r>
            <a:endParaRPr lang="cs-CZ" dirty="0"/>
          </a:p>
          <a:p>
            <a:pPr eaLnBrk="1" hangingPunct="1">
              <a:defRPr/>
            </a:pPr>
            <a:r>
              <a:rPr lang="cs-CZ" dirty="0">
                <a:hlinkClick r:id="rId3" action="ppaction://hlinksldjump"/>
              </a:rPr>
              <a:t>Nebyl jsem venku, protože mě bolelo břicho – VV příčinná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Výborně!!</a:t>
            </a:r>
          </a:p>
        </p:txBody>
      </p:sp>
      <p:sp>
        <p:nvSpPr>
          <p:cNvPr id="20485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4932363" y="3141663"/>
            <a:ext cx="1800225" cy="935037"/>
          </a:xfrm>
          <a:prstGeom prst="rightArrow">
            <a:avLst>
              <a:gd name="adj1" fmla="val 50000"/>
              <a:gd name="adj2" fmla="val 4813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/>
              <a:t>Ale ne! To je špatně</a:t>
            </a:r>
          </a:p>
        </p:txBody>
      </p:sp>
      <p:sp>
        <p:nvSpPr>
          <p:cNvPr id="21509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5219700" y="3284538"/>
            <a:ext cx="1873250" cy="1081087"/>
          </a:xfrm>
          <a:prstGeom prst="leftArrow">
            <a:avLst>
              <a:gd name="adj1" fmla="val 50000"/>
              <a:gd name="adj2" fmla="val 4331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924175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cs-CZ"/>
              <a:t>Konec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Curtain Call</Template>
  <TotalTime>62</TotalTime>
  <Words>158</Words>
  <Application>Microsoft Office PowerPoint</Application>
  <PresentationFormat>Předvádění na obrazovce (4:3)</PresentationFormat>
  <Paragraphs>32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Opona</vt:lpstr>
      <vt:lpstr>Prezentace aplikace PowerPoint</vt:lpstr>
      <vt:lpstr>Prezentace aplikace PowerPoint</vt:lpstr>
      <vt:lpstr>Co je správně?</vt:lpstr>
      <vt:lpstr>Výborně!!</vt:lpstr>
      <vt:lpstr>Ale ne! To je špatně</vt:lpstr>
      <vt:lpstr>Co je správně?</vt:lpstr>
      <vt:lpstr>Výborně!!</vt:lpstr>
      <vt:lpstr>Ale ne! To je špatně</vt:lpstr>
      <vt:lpstr>Co je správně?</vt:lpstr>
      <vt:lpstr>Výborně!!</vt:lpstr>
      <vt:lpstr>Ale ne! To je špatně</vt:lpstr>
      <vt:lpstr>Co je správně?</vt:lpstr>
      <vt:lpstr>Výborně!!</vt:lpstr>
      <vt:lpstr>Ale ne! To je špatně</vt:lpstr>
      <vt:lpstr>Co je správně?</vt:lpstr>
      <vt:lpstr>Výborně!!</vt:lpstr>
      <vt:lpstr>Ale ne! To je špatně</vt:lpstr>
      <vt:lpstr>Co je správně?</vt:lpstr>
      <vt:lpstr>Výborně!!</vt:lpstr>
      <vt:lpstr>Ale ne! To je špatně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 znalostí</dc:title>
  <dc:creator>ivt</dc:creator>
  <cp:lastModifiedBy>Uživatel</cp:lastModifiedBy>
  <cp:revision>11</cp:revision>
  <dcterms:created xsi:type="dcterms:W3CDTF">2013-04-12T08:55:05Z</dcterms:created>
  <dcterms:modified xsi:type="dcterms:W3CDTF">2014-10-13T05:04:36Z</dcterms:modified>
</cp:coreProperties>
</file>