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770BF-AB7D-4F51-BCF8-A94A1D60C3AF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7B4E0-1371-432C-98A6-189A830A81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44C25-67A6-43BB-BDDF-A73C49F5D226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0626E-A480-46D8-97E2-07C70761BF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7C418-C3BA-4D2E-9D69-97248214AAA0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6D6E4-76DB-4826-ACE7-98A38E0C0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EE0495-E5B6-4129-BB86-18E92D384AB6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CBD88-3311-47E6-83F8-8C7D07A973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EC658-A089-4171-A853-B6E64187A9D1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E628A-3F48-4571-BB30-4E346A560A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33F21-4ECF-4B1F-8CB0-E5362ABFA0C8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F745B-DD14-4516-8BA4-E859BA023E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4F4E8-0F82-4690-B6CC-8BED2EF10FEA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6C4C2-BFA8-4224-9A03-AFBC2A969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CCDCBD-88A0-46C9-820E-C68FB161ED56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13927-12BE-4097-95F6-54BA950E45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27B18-48DA-4BD3-A6DF-FB6C7C07599D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64382-9872-4427-A021-7BCAB6A0B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46675-67DB-4C6D-97BC-7ED6281B3362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19E0F-B962-4181-8F09-252D344A7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50DC7-804E-47D9-B777-936F20E6BB2D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133C1-20FE-470A-BC33-58C8BE19A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4EC1AA0-CD60-4D7E-86A9-33425492BB61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B20590E-7F54-40CB-8E40-91CFB43C2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7821613" cy="382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888" y="4653136"/>
            <a:ext cx="586422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50" y="764704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898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Nevěděli jsme, </a:t>
            </a:r>
            <a:r>
              <a:rPr lang="cs-CZ" u="sng" smtClean="0">
                <a:solidFill>
                  <a:srgbClr val="FFFF00"/>
                </a:solidFill>
              </a:rPr>
              <a:t>kdy přijdou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0375" y="2071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přívlastková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00375" y="3357563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předmětná</a:t>
            </a:r>
          </a:p>
        </p:txBody>
      </p:sp>
      <p:sp>
        <p:nvSpPr>
          <p:cNvPr id="7" name="Obdélník 6"/>
          <p:cNvSpPr/>
          <p:nvPr/>
        </p:nvSpPr>
        <p:spPr>
          <a:xfrm>
            <a:off x="3000375" y="4786313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podmětná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00375" y="3357563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předmětná</a:t>
            </a:r>
          </a:p>
        </p:txBody>
      </p:sp>
      <p:sp>
        <p:nvSpPr>
          <p:cNvPr id="5" name="Elipsa 4"/>
          <p:cNvSpPr/>
          <p:nvPr/>
        </p:nvSpPr>
        <p:spPr>
          <a:xfrm>
            <a:off x="500063" y="1428750"/>
            <a:ext cx="1000125" cy="8572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FFFF00"/>
                </a:solidFill>
              </a:rPr>
              <a:t>Až se setmí</a:t>
            </a:r>
            <a:r>
              <a:rPr lang="cs-CZ" smtClean="0">
                <a:solidFill>
                  <a:srgbClr val="FFFF00"/>
                </a:solidFill>
              </a:rPr>
              <a:t>, vyrazíme k domovu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00375" y="2071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podmínková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0375" y="3429000"/>
            <a:ext cx="2928938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přísudková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00375" y="4786313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časová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</a:t>
            </a:r>
            <a:endParaRPr lang="cs-CZ" smtClean="0"/>
          </a:p>
        </p:txBody>
      </p:sp>
      <p:sp>
        <p:nvSpPr>
          <p:cNvPr id="5" name="Obdélník 4"/>
          <p:cNvSpPr/>
          <p:nvPr/>
        </p:nvSpPr>
        <p:spPr>
          <a:xfrm>
            <a:off x="3071813" y="3071813"/>
            <a:ext cx="2928937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časová</a:t>
            </a:r>
          </a:p>
        </p:txBody>
      </p:sp>
      <p:sp>
        <p:nvSpPr>
          <p:cNvPr id="6" name="Elipsa 5"/>
          <p:cNvSpPr/>
          <p:nvPr/>
        </p:nvSpPr>
        <p:spPr>
          <a:xfrm>
            <a:off x="500063" y="1428750"/>
            <a:ext cx="1000125" cy="8572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Václav vypadal, </a:t>
            </a:r>
            <a:r>
              <a:rPr lang="cs-CZ" u="sng" dirty="0" smtClean="0">
                <a:solidFill>
                  <a:srgbClr val="FFFF00"/>
                </a:solidFill>
              </a:rPr>
              <a:t>jako by ho něco vyděsilo.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00375" y="2071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doplňková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0375" y="350043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přísudková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00375" y="4857750"/>
            <a:ext cx="2928938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způsobová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000375" y="3143250"/>
            <a:ext cx="2928938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doplňková</a:t>
            </a:r>
          </a:p>
        </p:txBody>
      </p:sp>
      <p:sp>
        <p:nvSpPr>
          <p:cNvPr id="5" name="Elipsa 4"/>
          <p:cNvSpPr/>
          <p:nvPr/>
        </p:nvSpPr>
        <p:spPr>
          <a:xfrm>
            <a:off x="500063" y="1428750"/>
            <a:ext cx="1000125" cy="8572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Smál se, </a:t>
            </a:r>
            <a:r>
              <a:rPr lang="cs-CZ" u="sng" smtClean="0">
                <a:solidFill>
                  <a:srgbClr val="FFFF00"/>
                </a:solidFill>
              </a:rPr>
              <a:t>až se za břicho popadal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00375" y="2071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doplňková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0375" y="3571875"/>
            <a:ext cx="2928938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způsobová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00375" y="5072063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měrová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214688" y="3143250"/>
            <a:ext cx="2928937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měrová</a:t>
            </a:r>
          </a:p>
        </p:txBody>
      </p:sp>
      <p:sp>
        <p:nvSpPr>
          <p:cNvPr id="5" name="Elipsa 4"/>
          <p:cNvSpPr/>
          <p:nvPr/>
        </p:nvSpPr>
        <p:spPr>
          <a:xfrm>
            <a:off x="500063" y="1428750"/>
            <a:ext cx="1000125" cy="8572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Nevěděl, </a:t>
            </a:r>
            <a:r>
              <a:rPr lang="cs-CZ" u="sng" smtClean="0">
                <a:solidFill>
                  <a:srgbClr val="FFFF00"/>
                </a:solidFill>
              </a:rPr>
              <a:t>jak to má udělat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00375" y="2071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předmětná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0375" y="3571875"/>
            <a:ext cx="2928938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podmětná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5000625"/>
            <a:ext cx="2928937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způsobová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000375" y="3643313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předmětná</a:t>
            </a:r>
          </a:p>
        </p:txBody>
      </p:sp>
      <p:sp>
        <p:nvSpPr>
          <p:cNvPr id="5" name="Elipsa 4"/>
          <p:cNvSpPr/>
          <p:nvPr/>
        </p:nvSpPr>
        <p:spPr>
          <a:xfrm>
            <a:off x="500063" y="1428750"/>
            <a:ext cx="1000125" cy="8572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Oblékl se tak, </a:t>
            </a:r>
            <a:r>
              <a:rPr lang="cs-CZ" u="sng" dirty="0" smtClean="0">
                <a:solidFill>
                  <a:srgbClr val="FFFF00"/>
                </a:solidFill>
              </a:rPr>
              <a:t>jak mu bylo doporučeno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00375" y="2071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způsobová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0375" y="3429000"/>
            <a:ext cx="2928938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přívlastková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00375" y="4786313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doplňková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2928938" y="3286125"/>
            <a:ext cx="2928937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způsobová</a:t>
            </a:r>
          </a:p>
        </p:txBody>
      </p:sp>
      <p:sp>
        <p:nvSpPr>
          <p:cNvPr id="5" name="Elipsa 4"/>
          <p:cNvSpPr/>
          <p:nvPr/>
        </p:nvSpPr>
        <p:spPr>
          <a:xfrm>
            <a:off x="500063" y="1428750"/>
            <a:ext cx="1000125" cy="8572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Obloha byla, jako by ji </a:t>
            </a:r>
            <a:r>
              <a:rPr lang="cs-CZ" u="sng" smtClean="0">
                <a:solidFill>
                  <a:srgbClr val="FFFF00"/>
                </a:solidFill>
              </a:rPr>
              <a:t>vymetl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00375" y="2071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doplňková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0375" y="3571875"/>
            <a:ext cx="2928938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způsobová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00375" y="5000625"/>
            <a:ext cx="2928938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přísudková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143250" y="3286125"/>
            <a:ext cx="2928938" cy="9286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přísudková</a:t>
            </a:r>
          </a:p>
        </p:txBody>
      </p:sp>
      <p:sp>
        <p:nvSpPr>
          <p:cNvPr id="5" name="Elipsa 4"/>
          <p:cNvSpPr/>
          <p:nvPr/>
        </p:nvSpPr>
        <p:spPr>
          <a:xfrm>
            <a:off x="500063" y="1428750"/>
            <a:ext cx="1000125" cy="8572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Zeptali jsme se, </a:t>
            </a:r>
            <a:r>
              <a:rPr lang="cs-CZ" u="sng" smtClean="0">
                <a:solidFill>
                  <a:srgbClr val="FFFF00"/>
                </a:solidFill>
              </a:rPr>
              <a:t>kde je nádraží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00375" y="2071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místní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0375" y="350043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podmětná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929188"/>
            <a:ext cx="2928937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000375" y="3214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předmětná</a:t>
            </a:r>
          </a:p>
        </p:txBody>
      </p:sp>
      <p:sp>
        <p:nvSpPr>
          <p:cNvPr id="5" name="Elipsa 4"/>
          <p:cNvSpPr/>
          <p:nvPr/>
        </p:nvSpPr>
        <p:spPr>
          <a:xfrm>
            <a:off x="500063" y="1428750"/>
            <a:ext cx="1000125" cy="8572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FFFF00"/>
                </a:solidFill>
              </a:rPr>
              <a:t>Až budu velký</a:t>
            </a:r>
            <a:r>
              <a:rPr lang="cs-CZ" smtClean="0">
                <a:solidFill>
                  <a:srgbClr val="FFFF00"/>
                </a:solidFill>
              </a:rPr>
              <a:t>, koupím si auto.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28938" y="2071688"/>
            <a:ext cx="2928937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podmínková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28938" y="3643313"/>
            <a:ext cx="2928937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časová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28938" y="5357813"/>
            <a:ext cx="2928937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2928938" y="3643313"/>
            <a:ext cx="2928937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časová</a:t>
            </a:r>
          </a:p>
        </p:txBody>
      </p:sp>
      <p:sp>
        <p:nvSpPr>
          <p:cNvPr id="5" name="Elipsa 4"/>
          <p:cNvSpPr/>
          <p:nvPr/>
        </p:nvSpPr>
        <p:spPr>
          <a:xfrm>
            <a:off x="500063" y="1428750"/>
            <a:ext cx="1000125" cy="8572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Dům, </a:t>
            </a:r>
            <a:r>
              <a:rPr lang="cs-CZ" u="sng" dirty="0" smtClean="0">
                <a:solidFill>
                  <a:srgbClr val="FFFF00"/>
                </a:solidFill>
              </a:rPr>
              <a:t>ve kterém jsme bydleli</a:t>
            </a:r>
            <a:r>
              <a:rPr lang="cs-CZ" dirty="0" smtClean="0">
                <a:solidFill>
                  <a:srgbClr val="FFFF00"/>
                </a:solidFill>
              </a:rPr>
              <a:t>, byl už starý.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00375" y="2071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doplňková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0375" y="350043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přísudková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00375" y="49291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000375" y="3214688"/>
            <a:ext cx="2928938" cy="9286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přívlastková</a:t>
            </a:r>
          </a:p>
        </p:txBody>
      </p:sp>
      <p:sp>
        <p:nvSpPr>
          <p:cNvPr id="5" name="Elipsa 4"/>
          <p:cNvSpPr/>
          <p:nvPr/>
        </p:nvSpPr>
        <p:spPr>
          <a:xfrm>
            <a:off x="500063" y="1428750"/>
            <a:ext cx="1000125" cy="85725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1bod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Hodnocení: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10 bodů ………………………jsi borec</a:t>
            </a:r>
          </a:p>
          <a:p>
            <a:r>
              <a:rPr lang="cs-CZ" smtClean="0">
                <a:solidFill>
                  <a:srgbClr val="FFFF00"/>
                </a:solidFill>
              </a:rPr>
              <a:t>9 bodů ………..ještě jsi borec, ale trochu menší</a:t>
            </a:r>
          </a:p>
          <a:p>
            <a:r>
              <a:rPr lang="cs-CZ" smtClean="0">
                <a:solidFill>
                  <a:srgbClr val="FFFF00"/>
                </a:solidFill>
              </a:rPr>
              <a:t>8 bodů …..ještě by to šlo, ale raději se na to 		  ještě podívej</a:t>
            </a:r>
          </a:p>
          <a:p>
            <a:r>
              <a:rPr lang="cs-CZ" smtClean="0">
                <a:solidFill>
                  <a:srgbClr val="FFFF00"/>
                </a:solidFill>
              </a:rPr>
              <a:t>7 bodů……zamysli se nad sebou</a:t>
            </a:r>
          </a:p>
          <a:p>
            <a:r>
              <a:rPr lang="cs-CZ" smtClean="0">
                <a:solidFill>
                  <a:srgbClr val="FFFF00"/>
                </a:solidFill>
              </a:rPr>
              <a:t>6 bodů a méně…zalez někam do kouta a styď 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182</Words>
  <Application>Microsoft Office PowerPoint</Application>
  <PresentationFormat>Předvádění na obrazovce (4:3)</PresentationFormat>
  <Paragraphs>76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Prezentace aplikace PowerPoint</vt:lpstr>
      <vt:lpstr>Nevěděli jsme, kdy přijdou.</vt:lpstr>
      <vt:lpstr>Správná odpověď</vt:lpstr>
      <vt:lpstr>Až se setmí, vyrazíme k domovu</vt:lpstr>
      <vt:lpstr>Správná odpověď</vt:lpstr>
      <vt:lpstr>Václav vypadal, jako by ho něco vyděsilo.</vt:lpstr>
      <vt:lpstr>Správná odpověď</vt:lpstr>
      <vt:lpstr>Smál se, až se za břicho popadal.</vt:lpstr>
      <vt:lpstr>Správná odpověď</vt:lpstr>
      <vt:lpstr>Nevěděl, jak to má udělat.</vt:lpstr>
      <vt:lpstr>Správná odpověď</vt:lpstr>
      <vt:lpstr>Oblékl se tak, jak mu bylo doporučeno.</vt:lpstr>
      <vt:lpstr>Správná odpověď</vt:lpstr>
      <vt:lpstr>Obloha byla, jako by ji vymetl.</vt:lpstr>
      <vt:lpstr>Správná odpověď</vt:lpstr>
      <vt:lpstr>Zeptali jsme se, kde je nádraží.</vt:lpstr>
      <vt:lpstr>Správná odpověď</vt:lpstr>
      <vt:lpstr>Až budu velký, koupím si auto.</vt:lpstr>
      <vt:lpstr>Správná odpověď</vt:lpstr>
      <vt:lpstr>Dům, ve kterém jsme bydleli, byl už starý.</vt:lpstr>
      <vt:lpstr>Správná odpověď</vt:lpstr>
      <vt:lpstr>Hodnocení: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Vedlejší věty</dc:title>
  <dc:creator>Hoření</dc:creator>
  <cp:lastModifiedBy>Uživatel</cp:lastModifiedBy>
  <cp:revision>10</cp:revision>
  <dcterms:created xsi:type="dcterms:W3CDTF">2013-06-16T14:25:27Z</dcterms:created>
  <dcterms:modified xsi:type="dcterms:W3CDTF">2014-10-13T05:07:38Z</dcterms:modified>
</cp:coreProperties>
</file>