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8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7ED5B-57FF-4290-AB13-C51E38721871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E8DAF-CD8B-416B-8083-88F886AC4B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96B5B-40F7-48C8-8ABD-4CE797CC4DA1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3C39-E4EC-4673-BD5D-AAE3E2933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779A9-C36F-462D-873B-7C70C2313782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96545-6796-4F39-9852-6C542CF94E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E68C5-9888-4F7C-817E-F36AC320FEFF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F9263-7DB3-494C-B908-85B21F3407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2ADDA-89AD-4592-B564-CAA6B2FBFB61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B9426-38CC-4E76-A7DE-2D806B3C62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60D0F-A2BC-4F43-A607-A27372D76B63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7B949-6731-43E3-B531-7F5A85869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178DCF-EFCA-4F73-B5FF-DFBE442291AB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DADC7-0E27-45C8-9EBC-5A40620F8A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1CA34-9C19-4A75-BD63-2375690A2EA5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86F76-A001-43F7-9612-A83CA4C92D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B1DDCF-45EC-4560-926A-A3BF4ED8810D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D6648-2C4A-4338-95C8-96787C19C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E98E5-F975-4070-8CEA-52419A09A083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4563A-EB16-45A1-B3A2-0C88DAD358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4B017-3361-4AFB-A7D8-F8744B129B03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C5593-C60A-4F5B-8AE2-C4AA0450A5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CEBA37A-BC1F-49CD-923F-1DE3CD75CDAD}" type="datetimeFigureOut">
              <a:rPr lang="cs-CZ"/>
              <a:pPr>
                <a:defRPr/>
              </a:pPr>
              <a:t>13.10.2014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6362B9-0F15-4A55-B6A9-DDA72E9319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00" y="620688"/>
            <a:ext cx="7821613" cy="382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302" y="4726884"/>
            <a:ext cx="586422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92696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071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rgbClr val="FFFF00"/>
                </a:solidFill>
              </a:rPr>
              <a:t>Pro nepřízeň</a:t>
            </a:r>
            <a:r>
              <a:rPr lang="cs-CZ" dirty="0" smtClean="0">
                <a:solidFill>
                  <a:srgbClr val="FFFF00"/>
                </a:solidFill>
              </a:rPr>
              <a:t> počasí se akce nekonala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příčiny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14688" y="3000375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příčiny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rgbClr val="FFFF00"/>
                </a:solidFill>
              </a:rPr>
              <a:t>Při správném zacházení </a:t>
            </a:r>
            <a:r>
              <a:rPr lang="cs-CZ" dirty="0" smtClean="0">
                <a:solidFill>
                  <a:srgbClr val="FFFF00"/>
                </a:solidFill>
              </a:rPr>
              <a:t>k poruše nedojde.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3714750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3714750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3714750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určené podmínky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3143250"/>
            <a:ext cx="3714750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určené podmínky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Vyhráli jsme turnaj </a:t>
            </a:r>
            <a:r>
              <a:rPr lang="cs-CZ" u="sng" smtClean="0">
                <a:solidFill>
                  <a:srgbClr val="FFFF00"/>
                </a:solidFill>
              </a:rPr>
              <a:t>v kopané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místa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V Praze se konala výstava </a:t>
            </a:r>
            <a:r>
              <a:rPr lang="cs-CZ" u="sng" smtClean="0">
                <a:solidFill>
                  <a:srgbClr val="FFFF00"/>
                </a:solidFill>
              </a:rPr>
              <a:t>květin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Vydali jsme se lyžovat </a:t>
            </a:r>
            <a:r>
              <a:rPr lang="cs-CZ" u="sng" smtClean="0">
                <a:solidFill>
                  <a:srgbClr val="FFFF00"/>
                </a:solidFill>
              </a:rPr>
              <a:t>na hory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místa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14688" y="307181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místa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Šli jsme do lesa na houby.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příčiny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účelu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14688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účelu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Ten úraz jsem si způsobil </a:t>
            </a:r>
            <a:r>
              <a:rPr lang="cs-CZ" u="sng" smtClean="0">
                <a:solidFill>
                  <a:srgbClr val="FFFF00"/>
                </a:solidFill>
              </a:rPr>
              <a:t>ve škole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místa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14688" y="3286125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místa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rgbClr val="FFFF00"/>
                </a:solidFill>
              </a:rPr>
              <a:t>I přes nepřízeň</a:t>
            </a:r>
            <a:r>
              <a:rPr lang="cs-CZ" dirty="0" smtClean="0">
                <a:solidFill>
                  <a:srgbClr val="FFFF00"/>
                </a:solidFill>
              </a:rPr>
              <a:t> počasí jsme nakonec 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na výlet odjeli.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3500437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podmínky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3571875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příčiny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364331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přípustky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28938" y="3286125"/>
            <a:ext cx="364331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přípustky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Zvolili Petra </a:t>
            </a:r>
            <a:r>
              <a:rPr lang="cs-CZ" u="sng" smtClean="0">
                <a:solidFill>
                  <a:srgbClr val="FFFF00"/>
                </a:solidFill>
              </a:rPr>
              <a:t>za předsedu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Přísudek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Doplněk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7" name="Obdélník 6"/>
          <p:cNvSpPr/>
          <p:nvPr/>
        </p:nvSpPr>
        <p:spPr>
          <a:xfrm>
            <a:off x="3143250" y="2928938"/>
            <a:ext cx="2786063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Doplněk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Zpívali jsme </a:t>
            </a:r>
            <a:r>
              <a:rPr lang="cs-CZ" u="sng" smtClean="0">
                <a:solidFill>
                  <a:srgbClr val="FFFF00"/>
                </a:solidFill>
              </a:rPr>
              <a:t>naše oblíbené</a:t>
            </a:r>
            <a:r>
              <a:rPr lang="cs-CZ" smtClean="0">
                <a:solidFill>
                  <a:srgbClr val="FFFF00"/>
                </a:solidFill>
              </a:rPr>
              <a:t> písně.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33575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shodný několikanásobný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3429000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 postupně rozvíjející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3500437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sh</a:t>
            </a:r>
            <a:r>
              <a:rPr lang="cs-CZ" sz="3200" dirty="0">
                <a:solidFill>
                  <a:schemeClr val="bg1"/>
                </a:solidFill>
              </a:rPr>
              <a:t>. postupně rozvíjející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00375" y="3357563"/>
            <a:ext cx="3500438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sh</a:t>
            </a:r>
            <a:r>
              <a:rPr lang="cs-CZ" sz="3200" dirty="0">
                <a:solidFill>
                  <a:schemeClr val="bg1"/>
                </a:solidFill>
              </a:rPr>
              <a:t>. postupně rozvíjející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>
                <a:solidFill>
                  <a:srgbClr val="FFFF00"/>
                </a:solidFill>
              </a:rPr>
              <a:t>Hodnocení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10 bodů…………….skvěle ovládáš větné členy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9 bodů ………………ovládáš větné členy, ale jsi trochu 			      nepozorný(á)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7 a 8 bodů …………žádná sláva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Méně než 7 bodů … všeho nech a běž se učit	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237</Words>
  <Application>Microsoft Office PowerPoint</Application>
  <PresentationFormat>Předvádění na obrazovce (4:3)</PresentationFormat>
  <Paragraphs>76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Prezentace aplikace PowerPoint</vt:lpstr>
      <vt:lpstr>Pro nepřízeň počasí se akce nekonala</vt:lpstr>
      <vt:lpstr>Správná odpověď:</vt:lpstr>
      <vt:lpstr>Při správném zacházení k poruše nedojde.</vt:lpstr>
      <vt:lpstr>Správná odpověď:</vt:lpstr>
      <vt:lpstr>Vyhráli jsme turnaj v kopané.</vt:lpstr>
      <vt:lpstr>Správná odpověď:</vt:lpstr>
      <vt:lpstr>V Praze se konala výstava květin.</vt:lpstr>
      <vt:lpstr>Správná odpověď:</vt:lpstr>
      <vt:lpstr>Vydali jsme se lyžovat na hory.</vt:lpstr>
      <vt:lpstr>Správná odpověď:</vt:lpstr>
      <vt:lpstr>Šli jsme do lesa na houby.</vt:lpstr>
      <vt:lpstr>Správná odpověď:</vt:lpstr>
      <vt:lpstr>Ten úraz jsem si způsobil ve škole.</vt:lpstr>
      <vt:lpstr>Správná odpověď:</vt:lpstr>
      <vt:lpstr>I přes nepřízeň počasí jsme nakonec  na výlet odjeli.</vt:lpstr>
      <vt:lpstr>Správná odpověď:</vt:lpstr>
      <vt:lpstr>Zvolili Petra za předsedu.</vt:lpstr>
      <vt:lpstr>Správná odpověď:</vt:lpstr>
      <vt:lpstr>Zpívali jsme naše oblíbené písně.</vt:lpstr>
      <vt:lpstr>Správná odpověď:</vt:lpstr>
      <vt:lpstr>Hodnocení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členy II</dc:title>
  <dc:creator>Hoření</dc:creator>
  <cp:lastModifiedBy>Uživatel</cp:lastModifiedBy>
  <cp:revision>6</cp:revision>
  <dcterms:created xsi:type="dcterms:W3CDTF">2013-06-17T13:20:50Z</dcterms:created>
  <dcterms:modified xsi:type="dcterms:W3CDTF">2014-10-13T05:08:25Z</dcterms:modified>
</cp:coreProperties>
</file>